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Lst>
  <p:sldSz cy="23774400" cx="34747200"/>
  <p:notesSz cx="6858000" cy="9144000"/>
  <p:embeddedFontLst>
    <p:embeddedFont>
      <p:font typeface="Garamond"/>
      <p:regular r:id="rId7"/>
      <p:bold r:id="rId8"/>
      <p:italic r:id="rId9"/>
      <p:boldItalic r:id="rId10"/>
    </p:embeddedFont>
    <p:embeddedFont>
      <p:font typeface="Cabin"/>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F7F837DC-39A4-4AF8-B3B5-059AC5F109F6}">
  <a:tblStyle styleId="{F7F837DC-39A4-4AF8-B3B5-059AC5F109F6}"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med" w="med" type="none"/>
              <a:tailEnd len="med" w="med" type="none"/>
            </a:ln>
          </a:left>
          <a:right>
            <a:ln cap="flat" cmpd="sng" w="12700">
              <a:solidFill>
                <a:schemeClr val="dk1"/>
              </a:solidFill>
              <a:prstDash val="solid"/>
              <a:round/>
              <a:headEnd len="med" w="med" type="none"/>
              <a:tailEnd len="med" w="med" type="none"/>
            </a:ln>
          </a:right>
          <a:top>
            <a:ln cap="flat" cmpd="sng" w="12700">
              <a:solidFill>
                <a:schemeClr val="dk1"/>
              </a:solidFill>
              <a:prstDash val="solid"/>
              <a:round/>
              <a:headEnd len="med" w="med" type="none"/>
              <a:tailEnd len="med" w="med" type="none"/>
            </a:ln>
          </a:top>
          <a:bottom>
            <a:ln cap="flat" cmpd="sng" w="12700">
              <a:solidFill>
                <a:schemeClr val="dk1"/>
              </a:solidFill>
              <a:prstDash val="solid"/>
              <a:round/>
              <a:headEnd len="med" w="med" type="none"/>
              <a:tailEnd len="med" w="med" type="none"/>
            </a:ln>
          </a:bottom>
          <a:insideH>
            <a:ln cap="flat" cmpd="sng" w="12700">
              <a:solidFill>
                <a:schemeClr val="dk1"/>
              </a:solidFill>
              <a:prstDash val="solid"/>
              <a:round/>
              <a:headEnd len="med" w="med" type="none"/>
              <a:tailEnd len="med" w="med" type="none"/>
            </a:ln>
          </a:insideH>
          <a:insideV>
            <a:ln cap="flat" cmpd="sng" w="12700">
              <a:solidFill>
                <a:schemeClr val="dk1"/>
              </a:solidFill>
              <a:prstDash val="solid"/>
              <a:round/>
              <a:headEnd len="med" w="med" type="none"/>
              <a:tailEnd len="med" w="med" type="none"/>
            </a:ln>
          </a:insideV>
        </a:tcBdr>
        <a:fill>
          <a:solidFill>
            <a:srgbClr val="FFFFFF">
              <a:alpha val="0"/>
            </a:srgbClr>
          </a:solidFill>
        </a:fill>
      </a:tcStyle>
    </a:wholeTbl>
    <a:band1H>
      <a:tcTxStyle/>
      <a:tcStyle>
        <a:fill>
          <a:solidFill>
            <a:schemeClr val="dk1">
              <a:alpha val="20000"/>
            </a:schemeClr>
          </a:solidFill>
        </a:fill>
      </a:tcStyle>
    </a:band1H>
    <a:band2H>
      <a:tcTxStyle/>
    </a:band2H>
    <a:band1V>
      <a:tcTxStyle/>
      <a:tcStyle>
        <a:fill>
          <a:solidFill>
            <a:schemeClr val="dk1">
              <a:alpha val="20000"/>
            </a:schemeClr>
          </a:solidFill>
        </a:fill>
      </a:tcStyle>
    </a:band1V>
    <a:band2V>
      <a:tcTxStyle/>
    </a:band2V>
    <a:lastCol>
      <a:tcTxStyle b="on" i="off"/>
    </a:lastCol>
    <a:firstCol>
      <a:tcTxStyle b="on" i="off"/>
    </a:firstCol>
    <a:lastRow>
      <a:tcTxStyle b="on" i="off"/>
      <a:tcStyle>
        <a:tcBdr>
          <a:top>
            <a:ln cap="flat" cmpd="sng" w="50800">
              <a:solidFill>
                <a:schemeClr val="dk1"/>
              </a:solidFill>
              <a:prstDash val="solid"/>
              <a:round/>
              <a:headEnd len="med" w="med" type="none"/>
              <a:tailEnd len="med" w="med" type="none"/>
            </a:ln>
          </a:top>
        </a:tcBdr>
        <a:fill>
          <a:solidFill>
            <a:srgbClr val="FFFFFF">
              <a:alpha val="0"/>
            </a:srgbClr>
          </a:solidFill>
        </a:fill>
      </a:tcStyle>
    </a:lastRow>
    <a:seCell>
      <a:tcTxStyle/>
    </a:seCell>
    <a:swCell>
      <a:tcTxStyle/>
    </a:swCell>
    <a:firstRow>
      <a:tcTxStyle b="on" i="off"/>
      <a:tcStyle>
        <a:tcBdr>
          <a:bottom>
            <a:ln cap="flat" cmpd="sng" w="25400">
              <a:solidFill>
                <a:schemeClr val="dk1"/>
              </a:solidFill>
              <a:prstDash val="solid"/>
              <a:round/>
              <a:headEnd len="med" w="med" type="none"/>
              <a:tailEnd len="med" w="med" type="none"/>
            </a:ln>
          </a:bottom>
        </a:tcBdr>
        <a:fill>
          <a:solidFill>
            <a:srgbClr val="FFFFFF">
              <a:alpha val="0"/>
            </a:srgbClr>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font" Target="fonts/Cabin-regular.fntdata"/><Relationship Id="rId10" Type="http://schemas.openxmlformats.org/officeDocument/2006/relationships/font" Target="fonts/Garamond-boldItalic.fntdata"/><Relationship Id="rId13" Type="http://schemas.openxmlformats.org/officeDocument/2006/relationships/font" Target="fonts/Cabin-italic.fntdata"/><Relationship Id="rId12" Type="http://schemas.openxmlformats.org/officeDocument/2006/relationships/font" Target="fonts/Cabin-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Garamond-italic.fntdata"/><Relationship Id="rId14" Type="http://schemas.openxmlformats.org/officeDocument/2006/relationships/font" Target="fonts/Cabin-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Garamond-regular.fntdata"/><Relationship Id="rId8" Type="http://schemas.openxmlformats.org/officeDocument/2006/relationships/font" Target="fonts/Garamon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8788"/>
          </a:xfrm>
          <a:prstGeom prst="rect">
            <a:avLst/>
          </a:prstGeom>
          <a:noFill/>
          <a:ln>
            <a:noFill/>
          </a:ln>
        </p:spPr>
        <p:txBody>
          <a:bodyPr anchorCtr="0" anchor="t" bIns="91425" lIns="91425" rIns="91425" wrap="square"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8788"/>
          </a:xfrm>
          <a:prstGeom prst="rect">
            <a:avLst/>
          </a:prstGeom>
          <a:noFill/>
          <a:ln>
            <a:noFill/>
          </a:ln>
        </p:spPr>
        <p:txBody>
          <a:bodyPr anchorCtr="0" anchor="t" bIns="91425" lIns="91425" rIns="91425" wrap="square"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73162" y="1143000"/>
            <a:ext cx="4511675"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400550"/>
            <a:ext cx="5486399" cy="3600450"/>
          </a:xfrm>
          <a:prstGeom prst="rect">
            <a:avLst/>
          </a:prstGeom>
          <a:noFill/>
          <a:ln>
            <a:noFill/>
          </a:ln>
        </p:spPr>
        <p:txBody>
          <a:bodyPr anchorCtr="0" anchor="t" bIns="91425" lIns="91425" rIns="91425" wrap="square" tIns="91425"/>
          <a:lstStyle>
            <a:lvl1pPr indent="0" lvl="0" marL="0" marR="0" rtl="0" algn="l">
              <a:spcBef>
                <a:spcPts val="0"/>
              </a:spcBef>
              <a:buChar char="●"/>
              <a:defRPr b="0" i="0" sz="3686" u="none" cap="none" strike="noStrike">
                <a:solidFill>
                  <a:schemeClr val="dk1"/>
                </a:solidFill>
                <a:latin typeface="Calibri"/>
                <a:ea typeface="Calibri"/>
                <a:cs typeface="Calibri"/>
                <a:sym typeface="Calibri"/>
              </a:defRPr>
            </a:lvl1pPr>
            <a:lvl2pPr indent="-7251" lvl="1" marL="1404251" marR="0" rtl="0" algn="l">
              <a:spcBef>
                <a:spcPts val="0"/>
              </a:spcBef>
              <a:buChar char="○"/>
              <a:defRPr b="0" i="0" sz="3686" u="none" cap="none" strike="noStrike">
                <a:solidFill>
                  <a:schemeClr val="dk1"/>
                </a:solidFill>
                <a:latin typeface="Calibri"/>
                <a:ea typeface="Calibri"/>
                <a:cs typeface="Calibri"/>
                <a:sym typeface="Calibri"/>
              </a:defRPr>
            </a:lvl2pPr>
            <a:lvl3pPr indent="-1798" lvl="2" marL="2808499" marR="0" rtl="0" algn="l">
              <a:spcBef>
                <a:spcPts val="0"/>
              </a:spcBef>
              <a:buChar char="■"/>
              <a:defRPr b="0" i="0" sz="3686" u="none" cap="none" strike="noStrike">
                <a:solidFill>
                  <a:schemeClr val="dk1"/>
                </a:solidFill>
                <a:latin typeface="Calibri"/>
                <a:ea typeface="Calibri"/>
                <a:cs typeface="Calibri"/>
                <a:sym typeface="Calibri"/>
              </a:defRPr>
            </a:lvl3pPr>
            <a:lvl4pPr indent="-9044" lvl="3" marL="4212744" marR="0" rtl="0" algn="l">
              <a:spcBef>
                <a:spcPts val="0"/>
              </a:spcBef>
              <a:buChar char="●"/>
              <a:defRPr b="0" i="0" sz="3686" u="none" cap="none" strike="noStrike">
                <a:solidFill>
                  <a:schemeClr val="dk1"/>
                </a:solidFill>
                <a:latin typeface="Calibri"/>
                <a:ea typeface="Calibri"/>
                <a:cs typeface="Calibri"/>
                <a:sym typeface="Calibri"/>
              </a:defRPr>
            </a:lvl4pPr>
            <a:lvl5pPr indent="-3595" lvl="4" marL="5616995" marR="0" rtl="0" algn="l">
              <a:spcBef>
                <a:spcPts val="0"/>
              </a:spcBef>
              <a:buChar char="○"/>
              <a:defRPr b="0" i="0" sz="3686" u="none" cap="none" strike="noStrike">
                <a:solidFill>
                  <a:schemeClr val="dk1"/>
                </a:solidFill>
                <a:latin typeface="Calibri"/>
                <a:ea typeface="Calibri"/>
                <a:cs typeface="Calibri"/>
                <a:sym typeface="Calibri"/>
              </a:defRPr>
            </a:lvl5pPr>
            <a:lvl6pPr indent="-10845" lvl="5" marL="7021246" marR="0" rtl="0" algn="l">
              <a:spcBef>
                <a:spcPts val="0"/>
              </a:spcBef>
              <a:buChar char="■"/>
              <a:defRPr b="0" i="0" sz="3686" u="none" cap="none" strike="noStrike">
                <a:solidFill>
                  <a:schemeClr val="dk1"/>
                </a:solidFill>
                <a:latin typeface="Calibri"/>
                <a:ea typeface="Calibri"/>
                <a:cs typeface="Calibri"/>
                <a:sym typeface="Calibri"/>
              </a:defRPr>
            </a:lvl6pPr>
            <a:lvl7pPr indent="-5391" lvl="6" marL="8425491" marR="0" rtl="0" algn="l">
              <a:spcBef>
                <a:spcPts val="0"/>
              </a:spcBef>
              <a:buChar char="●"/>
              <a:defRPr b="0" i="0" sz="3686" u="none" cap="none" strike="noStrike">
                <a:solidFill>
                  <a:schemeClr val="dk1"/>
                </a:solidFill>
                <a:latin typeface="Calibri"/>
                <a:ea typeface="Calibri"/>
                <a:cs typeface="Calibri"/>
                <a:sym typeface="Calibri"/>
              </a:defRPr>
            </a:lvl7pPr>
            <a:lvl8pPr indent="-12640" lvl="7" marL="9829740" marR="0" rtl="0" algn="l">
              <a:spcBef>
                <a:spcPts val="0"/>
              </a:spcBef>
              <a:buChar char="○"/>
              <a:defRPr b="0" i="0" sz="3686" u="none" cap="none" strike="noStrike">
                <a:solidFill>
                  <a:schemeClr val="dk1"/>
                </a:solidFill>
                <a:latin typeface="Calibri"/>
                <a:ea typeface="Calibri"/>
                <a:cs typeface="Calibri"/>
                <a:sym typeface="Calibri"/>
              </a:defRPr>
            </a:lvl8pPr>
            <a:lvl9pPr indent="-7191" lvl="8" marL="11233991" marR="0" rtl="0" algn="l">
              <a:spcBef>
                <a:spcPts val="0"/>
              </a:spcBef>
              <a:buChar char="■"/>
              <a:defRPr b="0" i="0" sz="3686"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8786"/>
          </a:xfrm>
          <a:prstGeom prst="rect">
            <a:avLst/>
          </a:prstGeom>
          <a:noFill/>
          <a:ln>
            <a:noFill/>
          </a:ln>
        </p:spPr>
        <p:txBody>
          <a:bodyPr anchorCtr="0" anchor="b" bIns="91425" lIns="91425" rIns="91425" wrap="square"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8786"/>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1173162" y="1143000"/>
            <a:ext cx="4511675"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6" name="Shape 86"/>
          <p:cNvSpPr txBox="1"/>
          <p:nvPr>
            <p:ph idx="1" type="body"/>
          </p:nvPr>
        </p:nvSpPr>
        <p:spPr>
          <a:xfrm>
            <a:off x="685800" y="4400550"/>
            <a:ext cx="5486399" cy="360045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3686" u="none" cap="none" strike="noStrike">
              <a:solidFill>
                <a:schemeClr val="dk1"/>
              </a:solidFill>
              <a:latin typeface="Calibri"/>
              <a:ea typeface="Calibri"/>
              <a:cs typeface="Calibri"/>
              <a:sym typeface="Calibri"/>
            </a:endParaRPr>
          </a:p>
        </p:txBody>
      </p:sp>
      <p:sp>
        <p:nvSpPr>
          <p:cNvPr id="87" name="Shape 87"/>
          <p:cNvSpPr txBox="1"/>
          <p:nvPr>
            <p:ph idx="12" type="sldNum"/>
          </p:nvPr>
        </p:nvSpPr>
        <p:spPr>
          <a:xfrm>
            <a:off x="3884612" y="8685213"/>
            <a:ext cx="2971799" cy="458786"/>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2606040" y="3890858"/>
            <a:ext cx="29535120" cy="8277013"/>
          </a:xfrm>
          <a:prstGeom prst="rect">
            <a:avLst/>
          </a:prstGeom>
          <a:noFill/>
          <a:ln>
            <a:noFill/>
          </a:ln>
        </p:spPr>
        <p:txBody>
          <a:bodyPr anchorCtr="0" anchor="b" bIns="91425" lIns="91425" rIns="91425" wrap="square" tIns="91425"/>
          <a:lstStyle>
            <a:lvl1pPr indent="0" lvl="0" marL="0" marR="0" rtl="0" algn="ctr">
              <a:lnSpc>
                <a:spcPct val="90000"/>
              </a:lnSpc>
              <a:spcBef>
                <a:spcPts val="0"/>
              </a:spcBef>
              <a:buClr>
                <a:schemeClr val="dk1"/>
              </a:buClr>
              <a:buFont typeface="Calibri"/>
              <a:buNone/>
              <a:defRPr b="0" i="0" sz="208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subTitle"/>
          </p:nvPr>
        </p:nvSpPr>
        <p:spPr>
          <a:xfrm>
            <a:off x="4343400" y="12487064"/>
            <a:ext cx="26060400" cy="5739974"/>
          </a:xfrm>
          <a:prstGeom prst="rect">
            <a:avLst/>
          </a:prstGeom>
          <a:noFill/>
          <a:ln>
            <a:noFill/>
          </a:ln>
        </p:spPr>
        <p:txBody>
          <a:bodyPr anchorCtr="0" anchor="t" bIns="91425" lIns="91425" rIns="91425" wrap="square" tIns="91425"/>
          <a:lstStyle>
            <a:lvl1pPr indent="0" lvl="0" marL="0" marR="0" rtl="0" algn="ctr">
              <a:lnSpc>
                <a:spcPct val="90000"/>
              </a:lnSpc>
              <a:spcBef>
                <a:spcPts val="3467"/>
              </a:spcBef>
              <a:buClr>
                <a:schemeClr val="dk1"/>
              </a:buClr>
              <a:buFont typeface="Arial"/>
              <a:buNone/>
              <a:defRPr b="0" i="0" sz="8320" u="none" cap="none" strike="noStrike">
                <a:solidFill>
                  <a:schemeClr val="dk1"/>
                </a:solidFill>
                <a:latin typeface="Calibri"/>
                <a:ea typeface="Calibri"/>
                <a:cs typeface="Calibri"/>
                <a:sym typeface="Calibri"/>
              </a:defRPr>
            </a:lvl1pPr>
            <a:lvl2pPr indent="-10174" lvl="1" marL="1584975" marR="0" rtl="0" algn="ctr">
              <a:lnSpc>
                <a:spcPct val="90000"/>
              </a:lnSpc>
              <a:spcBef>
                <a:spcPts val="1733"/>
              </a:spcBef>
              <a:buClr>
                <a:schemeClr val="dk1"/>
              </a:buClr>
              <a:buFont typeface="Arial"/>
              <a:buNone/>
              <a:defRPr b="0" i="0" sz="6933" u="none" cap="none" strike="noStrike">
                <a:solidFill>
                  <a:schemeClr val="dk1"/>
                </a:solidFill>
                <a:latin typeface="Calibri"/>
                <a:ea typeface="Calibri"/>
                <a:cs typeface="Calibri"/>
                <a:sym typeface="Calibri"/>
              </a:defRPr>
            </a:lvl2pPr>
            <a:lvl3pPr indent="-7649" lvl="2" marL="3169950" marR="0" rtl="0" algn="ctr">
              <a:lnSpc>
                <a:spcPct val="90000"/>
              </a:lnSpc>
              <a:spcBef>
                <a:spcPts val="1733"/>
              </a:spcBef>
              <a:buClr>
                <a:schemeClr val="dk1"/>
              </a:buClr>
              <a:buFont typeface="Arial"/>
              <a:buNone/>
              <a:defRPr b="0" i="0" sz="6240" u="none" cap="none" strike="noStrike">
                <a:solidFill>
                  <a:schemeClr val="dk1"/>
                </a:solidFill>
                <a:latin typeface="Calibri"/>
                <a:ea typeface="Calibri"/>
                <a:cs typeface="Calibri"/>
                <a:sym typeface="Calibri"/>
              </a:defRPr>
            </a:lvl3pPr>
            <a:lvl4pPr indent="-5126" lvl="3" marL="4754926" marR="0" rtl="0" algn="ctr">
              <a:lnSpc>
                <a:spcPct val="90000"/>
              </a:lnSpc>
              <a:spcBef>
                <a:spcPts val="1733"/>
              </a:spcBef>
              <a:buClr>
                <a:schemeClr val="dk1"/>
              </a:buClr>
              <a:buFont typeface="Arial"/>
              <a:buNone/>
              <a:defRPr b="0" i="0" sz="5547" u="none" cap="none" strike="noStrike">
                <a:solidFill>
                  <a:schemeClr val="dk1"/>
                </a:solidFill>
                <a:latin typeface="Calibri"/>
                <a:ea typeface="Calibri"/>
                <a:cs typeface="Calibri"/>
                <a:sym typeface="Calibri"/>
              </a:defRPr>
            </a:lvl4pPr>
            <a:lvl5pPr indent="-2601" lvl="4" marL="6339901" marR="0" rtl="0" algn="ctr">
              <a:lnSpc>
                <a:spcPct val="90000"/>
              </a:lnSpc>
              <a:spcBef>
                <a:spcPts val="1733"/>
              </a:spcBef>
              <a:buClr>
                <a:schemeClr val="dk1"/>
              </a:buClr>
              <a:buFont typeface="Arial"/>
              <a:buNone/>
              <a:defRPr b="0" i="0" sz="5547" u="none" cap="none" strike="noStrike">
                <a:solidFill>
                  <a:schemeClr val="dk1"/>
                </a:solidFill>
                <a:latin typeface="Calibri"/>
                <a:ea typeface="Calibri"/>
                <a:cs typeface="Calibri"/>
                <a:sym typeface="Calibri"/>
              </a:defRPr>
            </a:lvl5pPr>
            <a:lvl6pPr indent="-75" lvl="5" marL="7924876" marR="0" rtl="0" algn="ctr">
              <a:lnSpc>
                <a:spcPct val="90000"/>
              </a:lnSpc>
              <a:spcBef>
                <a:spcPts val="1733"/>
              </a:spcBef>
              <a:buClr>
                <a:schemeClr val="dk1"/>
              </a:buClr>
              <a:buFont typeface="Arial"/>
              <a:buNone/>
              <a:defRPr b="0" i="0" sz="5547" u="none" cap="none" strike="noStrike">
                <a:solidFill>
                  <a:schemeClr val="dk1"/>
                </a:solidFill>
                <a:latin typeface="Calibri"/>
                <a:ea typeface="Calibri"/>
                <a:cs typeface="Calibri"/>
                <a:sym typeface="Calibri"/>
              </a:defRPr>
            </a:lvl6pPr>
            <a:lvl7pPr indent="-10251" lvl="6" marL="9509851" marR="0" rtl="0" algn="ctr">
              <a:lnSpc>
                <a:spcPct val="90000"/>
              </a:lnSpc>
              <a:spcBef>
                <a:spcPts val="1733"/>
              </a:spcBef>
              <a:buClr>
                <a:schemeClr val="dk1"/>
              </a:buClr>
              <a:buFont typeface="Arial"/>
              <a:buNone/>
              <a:defRPr b="0" i="0" sz="5547" u="none" cap="none" strike="noStrike">
                <a:solidFill>
                  <a:schemeClr val="dk1"/>
                </a:solidFill>
                <a:latin typeface="Calibri"/>
                <a:ea typeface="Calibri"/>
                <a:cs typeface="Calibri"/>
                <a:sym typeface="Calibri"/>
              </a:defRPr>
            </a:lvl7pPr>
            <a:lvl8pPr indent="-7726" lvl="7" marL="11094827" marR="0" rtl="0" algn="ctr">
              <a:lnSpc>
                <a:spcPct val="90000"/>
              </a:lnSpc>
              <a:spcBef>
                <a:spcPts val="1733"/>
              </a:spcBef>
              <a:buClr>
                <a:schemeClr val="dk1"/>
              </a:buClr>
              <a:buFont typeface="Arial"/>
              <a:buNone/>
              <a:defRPr b="0" i="0" sz="5547" u="none" cap="none" strike="noStrike">
                <a:solidFill>
                  <a:schemeClr val="dk1"/>
                </a:solidFill>
                <a:latin typeface="Calibri"/>
                <a:ea typeface="Calibri"/>
                <a:cs typeface="Calibri"/>
                <a:sym typeface="Calibri"/>
              </a:defRPr>
            </a:lvl8pPr>
            <a:lvl9pPr indent="-5202" lvl="8" marL="12679802" marR="0" rtl="0" algn="ctr">
              <a:lnSpc>
                <a:spcPct val="90000"/>
              </a:lnSpc>
              <a:spcBef>
                <a:spcPts val="1733"/>
              </a:spcBef>
              <a:buClr>
                <a:schemeClr val="dk1"/>
              </a:buClr>
              <a:buFont typeface="Arial"/>
              <a:buNone/>
              <a:defRPr b="0" i="0" sz="5547" u="none" cap="none" strike="noStrike">
                <a:solidFill>
                  <a:schemeClr val="dk1"/>
                </a:solidFill>
                <a:latin typeface="Calibri"/>
                <a:ea typeface="Calibri"/>
                <a:cs typeface="Calibri"/>
                <a:sym typeface="Calibri"/>
              </a:defRPr>
            </a:lvl9pPr>
          </a:lstStyle>
          <a:p/>
        </p:txBody>
      </p:sp>
      <p:sp>
        <p:nvSpPr>
          <p:cNvPr id="18" name="Shape 18"/>
          <p:cNvSpPr txBox="1"/>
          <p:nvPr>
            <p:ph idx="10" type="dt"/>
          </p:nvPr>
        </p:nvSpPr>
        <p:spPr>
          <a:xfrm>
            <a:off x="2388869" y="22035351"/>
            <a:ext cx="7818120" cy="1265766"/>
          </a:xfrm>
          <a:prstGeom prst="rect">
            <a:avLst/>
          </a:prstGeom>
          <a:noFill/>
          <a:ln>
            <a:noFill/>
          </a:ln>
        </p:spPr>
        <p:txBody>
          <a:bodyPr anchorCtr="0" anchor="ctr" bIns="91425" lIns="91425" rIns="91425" wrap="square" tIns="91425"/>
          <a:lstStyle>
            <a:lvl1pPr indent="0" lvl="0" marL="0" marR="0" rtl="0" algn="l">
              <a:spcBef>
                <a:spcPts val="0"/>
              </a:spcBef>
              <a:buNone/>
              <a:defRPr b="0" i="0" sz="4160" u="none" cap="none" strike="noStrike">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11510010" y="22035351"/>
            <a:ext cx="11727180" cy="1265766"/>
          </a:xfrm>
          <a:prstGeom prst="rect">
            <a:avLst/>
          </a:prstGeom>
          <a:noFill/>
          <a:ln>
            <a:noFill/>
          </a:ln>
        </p:spPr>
        <p:txBody>
          <a:bodyPr anchorCtr="0" anchor="ctr" bIns="91425" lIns="91425" rIns="91425" wrap="square" tIns="91425"/>
          <a:lstStyle>
            <a:lvl1pPr indent="0" lvl="0" marL="0" marR="0" rtl="0" algn="ctr">
              <a:spcBef>
                <a:spcPts val="0"/>
              </a:spcBef>
              <a:buNone/>
              <a:defRPr b="0" i="0" sz="4160" u="none" cap="none" strike="noStrike">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24540209" y="22035351"/>
            <a:ext cx="7818120" cy="1265766"/>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416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72" name="Shape 72"/>
        <p:cNvGrpSpPr/>
        <p:nvPr/>
      </p:nvGrpSpPr>
      <p:grpSpPr>
        <a:xfrm>
          <a:off x="0" y="0"/>
          <a:ext cx="0" cy="0"/>
          <a:chOff x="0" y="0"/>
          <a:chExt cx="0" cy="0"/>
        </a:xfrm>
      </p:grpSpPr>
      <p:sp>
        <p:nvSpPr>
          <p:cNvPr id="73" name="Shape 73"/>
          <p:cNvSpPr txBox="1"/>
          <p:nvPr>
            <p:ph type="title"/>
          </p:nvPr>
        </p:nvSpPr>
        <p:spPr>
          <a:xfrm>
            <a:off x="2388869" y="1265771"/>
            <a:ext cx="29969458" cy="4595284"/>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Font typeface="Calibri"/>
              <a:buNone/>
              <a:defRPr b="0" i="0" sz="15253"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4" name="Shape 74"/>
          <p:cNvSpPr txBox="1"/>
          <p:nvPr>
            <p:ph idx="1" type="body"/>
          </p:nvPr>
        </p:nvSpPr>
        <p:spPr>
          <a:xfrm rot="5400000">
            <a:off x="9831283" y="-1113576"/>
            <a:ext cx="15084637" cy="29969458"/>
          </a:xfrm>
          <a:prstGeom prst="rect">
            <a:avLst/>
          </a:prstGeom>
          <a:noFill/>
          <a:ln>
            <a:noFill/>
          </a:ln>
        </p:spPr>
        <p:txBody>
          <a:bodyPr anchorCtr="0" anchor="t" bIns="91425" lIns="91425" rIns="91425" wrap="square" tIns="91425"/>
          <a:lstStyle>
            <a:lvl1pPr indent="-176093" lvl="0" marL="792488" marR="0" rtl="0" algn="l">
              <a:lnSpc>
                <a:spcPct val="90000"/>
              </a:lnSpc>
              <a:spcBef>
                <a:spcPts val="3467"/>
              </a:spcBef>
              <a:buClr>
                <a:schemeClr val="dk1"/>
              </a:buClr>
              <a:buSzPct val="100072"/>
              <a:buFont typeface="Arial"/>
              <a:buChar char="•"/>
              <a:defRPr b="0" i="0" sz="9707" u="none" cap="none" strike="noStrike">
                <a:solidFill>
                  <a:schemeClr val="dk1"/>
                </a:solidFill>
                <a:latin typeface="Calibri"/>
                <a:ea typeface="Calibri"/>
                <a:cs typeface="Calibri"/>
                <a:sym typeface="Calibri"/>
              </a:defRPr>
            </a:lvl1pPr>
            <a:lvl2pPr indent="-274342" lvl="1" marL="2377463" marR="0" rtl="0" algn="l">
              <a:lnSpc>
                <a:spcPct val="90000"/>
              </a:lnSpc>
              <a:spcBef>
                <a:spcPts val="1733"/>
              </a:spcBef>
              <a:buClr>
                <a:schemeClr val="dk1"/>
              </a:buClr>
              <a:buSzPct val="100240"/>
              <a:buFont typeface="Arial"/>
              <a:buChar char="•"/>
              <a:defRPr b="0" i="0" sz="8320" u="none" cap="none" strike="noStrike">
                <a:solidFill>
                  <a:schemeClr val="dk1"/>
                </a:solidFill>
                <a:latin typeface="Calibri"/>
                <a:ea typeface="Calibri"/>
                <a:cs typeface="Calibri"/>
                <a:sym typeface="Calibri"/>
              </a:defRPr>
            </a:lvl2pPr>
            <a:lvl3pPr indent="-359892" lvl="2" marL="3962438" marR="0" rtl="0" algn="l">
              <a:lnSpc>
                <a:spcPct val="90000"/>
              </a:lnSpc>
              <a:spcBef>
                <a:spcPts val="1733"/>
              </a:spcBef>
              <a:buClr>
                <a:schemeClr val="dk1"/>
              </a:buClr>
              <a:buSzPct val="100478"/>
              <a:buFont typeface="Arial"/>
              <a:buChar char="•"/>
              <a:defRPr b="0" i="0" sz="6933" u="none" cap="none" strike="noStrike">
                <a:solidFill>
                  <a:schemeClr val="dk1"/>
                </a:solidFill>
                <a:latin typeface="Calibri"/>
                <a:ea typeface="Calibri"/>
                <a:cs typeface="Calibri"/>
                <a:sym typeface="Calibri"/>
              </a:defRPr>
            </a:lvl3pPr>
            <a:lvl4pPr indent="-401372" lvl="3" marL="5547413"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4pPr>
            <a:lvl5pPr indent="-398848" lvl="4" marL="7132388"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5pPr>
            <a:lvl6pPr indent="-396323" lvl="5" marL="8717364"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6pPr>
            <a:lvl7pPr indent="-406499" lvl="6" marL="10302339"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7pPr>
            <a:lvl8pPr indent="-403973" lvl="7" marL="11887314"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8pPr>
            <a:lvl9pPr indent="-401449" lvl="8" marL="13472289"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9pPr>
          </a:lstStyle>
          <a:p/>
        </p:txBody>
      </p:sp>
      <p:sp>
        <p:nvSpPr>
          <p:cNvPr id="75" name="Shape 75"/>
          <p:cNvSpPr txBox="1"/>
          <p:nvPr>
            <p:ph idx="10" type="dt"/>
          </p:nvPr>
        </p:nvSpPr>
        <p:spPr>
          <a:xfrm>
            <a:off x="2388869" y="22035351"/>
            <a:ext cx="7818120" cy="1265766"/>
          </a:xfrm>
          <a:prstGeom prst="rect">
            <a:avLst/>
          </a:prstGeom>
          <a:noFill/>
          <a:ln>
            <a:noFill/>
          </a:ln>
        </p:spPr>
        <p:txBody>
          <a:bodyPr anchorCtr="0" anchor="ctr" bIns="91425" lIns="91425" rIns="91425" wrap="square" tIns="91425"/>
          <a:lstStyle>
            <a:lvl1pPr indent="0" lvl="0" marL="0" marR="0" rtl="0" algn="l">
              <a:spcBef>
                <a:spcPts val="0"/>
              </a:spcBef>
              <a:buNone/>
              <a:defRPr sz="4160">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11510010" y="22035351"/>
            <a:ext cx="11727180" cy="1265766"/>
          </a:xfrm>
          <a:prstGeom prst="rect">
            <a:avLst/>
          </a:prstGeom>
          <a:noFill/>
          <a:ln>
            <a:noFill/>
          </a:ln>
        </p:spPr>
        <p:txBody>
          <a:bodyPr anchorCtr="0" anchor="ctr" bIns="91425" lIns="91425" rIns="91425" wrap="square" tIns="91425"/>
          <a:lstStyle>
            <a:lvl1pPr indent="0" lvl="0" marL="0" marR="0" rtl="0" algn="ctr">
              <a:spcBef>
                <a:spcPts val="0"/>
              </a:spcBef>
              <a:buNone/>
              <a:defRPr sz="4160">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24540209" y="22035351"/>
            <a:ext cx="7818120" cy="1265766"/>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416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78" name="Shape 78"/>
        <p:cNvGrpSpPr/>
        <p:nvPr/>
      </p:nvGrpSpPr>
      <p:grpSpPr>
        <a:xfrm>
          <a:off x="0" y="0"/>
          <a:ext cx="0" cy="0"/>
          <a:chOff x="0" y="0"/>
          <a:chExt cx="0" cy="0"/>
        </a:xfrm>
      </p:grpSpPr>
      <p:sp>
        <p:nvSpPr>
          <p:cNvPr id="79" name="Shape 79"/>
          <p:cNvSpPr txBox="1"/>
          <p:nvPr>
            <p:ph type="title"/>
          </p:nvPr>
        </p:nvSpPr>
        <p:spPr>
          <a:xfrm rot="5400000">
            <a:off x="18538296" y="7593437"/>
            <a:ext cx="20147705" cy="7492364"/>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Font typeface="Calibri"/>
              <a:buNone/>
              <a:defRPr b="0" i="0" sz="15253"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0" name="Shape 80"/>
          <p:cNvSpPr txBox="1"/>
          <p:nvPr>
            <p:ph idx="1" type="body"/>
          </p:nvPr>
        </p:nvSpPr>
        <p:spPr>
          <a:xfrm rot="5400000">
            <a:off x="3336395" y="318241"/>
            <a:ext cx="20147705" cy="22042755"/>
          </a:xfrm>
          <a:prstGeom prst="rect">
            <a:avLst/>
          </a:prstGeom>
          <a:noFill/>
          <a:ln>
            <a:noFill/>
          </a:ln>
        </p:spPr>
        <p:txBody>
          <a:bodyPr anchorCtr="0" anchor="t" bIns="91425" lIns="91425" rIns="91425" wrap="square" tIns="91425"/>
          <a:lstStyle>
            <a:lvl1pPr indent="-176093" lvl="0" marL="792488" marR="0" rtl="0" algn="l">
              <a:lnSpc>
                <a:spcPct val="90000"/>
              </a:lnSpc>
              <a:spcBef>
                <a:spcPts val="3467"/>
              </a:spcBef>
              <a:buClr>
                <a:schemeClr val="dk1"/>
              </a:buClr>
              <a:buSzPct val="100072"/>
              <a:buFont typeface="Arial"/>
              <a:buChar char="•"/>
              <a:defRPr b="0" i="0" sz="9707" u="none" cap="none" strike="noStrike">
                <a:solidFill>
                  <a:schemeClr val="dk1"/>
                </a:solidFill>
                <a:latin typeface="Calibri"/>
                <a:ea typeface="Calibri"/>
                <a:cs typeface="Calibri"/>
                <a:sym typeface="Calibri"/>
              </a:defRPr>
            </a:lvl1pPr>
            <a:lvl2pPr indent="-274342" lvl="1" marL="2377463" marR="0" rtl="0" algn="l">
              <a:lnSpc>
                <a:spcPct val="90000"/>
              </a:lnSpc>
              <a:spcBef>
                <a:spcPts val="1733"/>
              </a:spcBef>
              <a:buClr>
                <a:schemeClr val="dk1"/>
              </a:buClr>
              <a:buSzPct val="100240"/>
              <a:buFont typeface="Arial"/>
              <a:buChar char="•"/>
              <a:defRPr b="0" i="0" sz="8320" u="none" cap="none" strike="noStrike">
                <a:solidFill>
                  <a:schemeClr val="dk1"/>
                </a:solidFill>
                <a:latin typeface="Calibri"/>
                <a:ea typeface="Calibri"/>
                <a:cs typeface="Calibri"/>
                <a:sym typeface="Calibri"/>
              </a:defRPr>
            </a:lvl2pPr>
            <a:lvl3pPr indent="-359892" lvl="2" marL="3962438" marR="0" rtl="0" algn="l">
              <a:lnSpc>
                <a:spcPct val="90000"/>
              </a:lnSpc>
              <a:spcBef>
                <a:spcPts val="1733"/>
              </a:spcBef>
              <a:buClr>
                <a:schemeClr val="dk1"/>
              </a:buClr>
              <a:buSzPct val="100478"/>
              <a:buFont typeface="Arial"/>
              <a:buChar char="•"/>
              <a:defRPr b="0" i="0" sz="6933" u="none" cap="none" strike="noStrike">
                <a:solidFill>
                  <a:schemeClr val="dk1"/>
                </a:solidFill>
                <a:latin typeface="Calibri"/>
                <a:ea typeface="Calibri"/>
                <a:cs typeface="Calibri"/>
                <a:sym typeface="Calibri"/>
              </a:defRPr>
            </a:lvl3pPr>
            <a:lvl4pPr indent="-401372" lvl="3" marL="5547413"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4pPr>
            <a:lvl5pPr indent="-398848" lvl="4" marL="7132388"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5pPr>
            <a:lvl6pPr indent="-396323" lvl="5" marL="8717364"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6pPr>
            <a:lvl7pPr indent="-406499" lvl="6" marL="10302339"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7pPr>
            <a:lvl8pPr indent="-403973" lvl="7" marL="11887314"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8pPr>
            <a:lvl9pPr indent="-401449" lvl="8" marL="13472289"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9pPr>
          </a:lstStyle>
          <a:p/>
        </p:txBody>
      </p:sp>
      <p:sp>
        <p:nvSpPr>
          <p:cNvPr id="81" name="Shape 81"/>
          <p:cNvSpPr txBox="1"/>
          <p:nvPr>
            <p:ph idx="10" type="dt"/>
          </p:nvPr>
        </p:nvSpPr>
        <p:spPr>
          <a:xfrm>
            <a:off x="2388869" y="22035351"/>
            <a:ext cx="7818120" cy="1265766"/>
          </a:xfrm>
          <a:prstGeom prst="rect">
            <a:avLst/>
          </a:prstGeom>
          <a:noFill/>
          <a:ln>
            <a:noFill/>
          </a:ln>
        </p:spPr>
        <p:txBody>
          <a:bodyPr anchorCtr="0" anchor="ctr" bIns="91425" lIns="91425" rIns="91425" wrap="square" tIns="91425"/>
          <a:lstStyle>
            <a:lvl1pPr indent="0" lvl="0" marL="0" marR="0" rtl="0" algn="l">
              <a:spcBef>
                <a:spcPts val="0"/>
              </a:spcBef>
              <a:buNone/>
              <a:defRPr sz="4160">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82" name="Shape 82"/>
          <p:cNvSpPr txBox="1"/>
          <p:nvPr>
            <p:ph idx="11" type="ftr"/>
          </p:nvPr>
        </p:nvSpPr>
        <p:spPr>
          <a:xfrm>
            <a:off x="11510010" y="22035351"/>
            <a:ext cx="11727180" cy="1265766"/>
          </a:xfrm>
          <a:prstGeom prst="rect">
            <a:avLst/>
          </a:prstGeom>
          <a:noFill/>
          <a:ln>
            <a:noFill/>
          </a:ln>
        </p:spPr>
        <p:txBody>
          <a:bodyPr anchorCtr="0" anchor="ctr" bIns="91425" lIns="91425" rIns="91425" wrap="square" tIns="91425"/>
          <a:lstStyle>
            <a:lvl1pPr indent="0" lvl="0" marL="0" marR="0" rtl="0" algn="ctr">
              <a:spcBef>
                <a:spcPts val="0"/>
              </a:spcBef>
              <a:buNone/>
              <a:defRPr sz="4160">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83" name="Shape 83"/>
          <p:cNvSpPr txBox="1"/>
          <p:nvPr>
            <p:ph idx="12" type="sldNum"/>
          </p:nvPr>
        </p:nvSpPr>
        <p:spPr>
          <a:xfrm>
            <a:off x="24540209" y="22035351"/>
            <a:ext cx="7818120" cy="1265766"/>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416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2388869" y="1265771"/>
            <a:ext cx="29969458" cy="4595284"/>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Font typeface="Calibri"/>
              <a:buNone/>
              <a:defRPr b="0" i="0" sz="15253"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body"/>
          </p:nvPr>
        </p:nvSpPr>
        <p:spPr>
          <a:xfrm>
            <a:off x="2388869" y="6328833"/>
            <a:ext cx="29969458" cy="15084637"/>
          </a:xfrm>
          <a:prstGeom prst="rect">
            <a:avLst/>
          </a:prstGeom>
          <a:noFill/>
          <a:ln>
            <a:noFill/>
          </a:ln>
        </p:spPr>
        <p:txBody>
          <a:bodyPr anchorCtr="0" anchor="t" bIns="91425" lIns="91425" rIns="91425" wrap="square" tIns="91425"/>
          <a:lstStyle>
            <a:lvl1pPr indent="-176093" lvl="0" marL="792488" marR="0" rtl="0" algn="l">
              <a:lnSpc>
                <a:spcPct val="90000"/>
              </a:lnSpc>
              <a:spcBef>
                <a:spcPts val="3467"/>
              </a:spcBef>
              <a:buClr>
                <a:schemeClr val="dk1"/>
              </a:buClr>
              <a:buSzPct val="100072"/>
              <a:buFont typeface="Arial"/>
              <a:buChar char="•"/>
              <a:defRPr b="0" i="0" sz="9707" u="none" cap="none" strike="noStrike">
                <a:solidFill>
                  <a:schemeClr val="dk1"/>
                </a:solidFill>
                <a:latin typeface="Calibri"/>
                <a:ea typeface="Calibri"/>
                <a:cs typeface="Calibri"/>
                <a:sym typeface="Calibri"/>
              </a:defRPr>
            </a:lvl1pPr>
            <a:lvl2pPr indent="-274342" lvl="1" marL="2377463" marR="0" rtl="0" algn="l">
              <a:lnSpc>
                <a:spcPct val="90000"/>
              </a:lnSpc>
              <a:spcBef>
                <a:spcPts val="1733"/>
              </a:spcBef>
              <a:buClr>
                <a:schemeClr val="dk1"/>
              </a:buClr>
              <a:buSzPct val="100240"/>
              <a:buFont typeface="Arial"/>
              <a:buChar char="•"/>
              <a:defRPr b="0" i="0" sz="8320" u="none" cap="none" strike="noStrike">
                <a:solidFill>
                  <a:schemeClr val="dk1"/>
                </a:solidFill>
                <a:latin typeface="Calibri"/>
                <a:ea typeface="Calibri"/>
                <a:cs typeface="Calibri"/>
                <a:sym typeface="Calibri"/>
              </a:defRPr>
            </a:lvl2pPr>
            <a:lvl3pPr indent="-359892" lvl="2" marL="3962438" marR="0" rtl="0" algn="l">
              <a:lnSpc>
                <a:spcPct val="90000"/>
              </a:lnSpc>
              <a:spcBef>
                <a:spcPts val="1733"/>
              </a:spcBef>
              <a:buClr>
                <a:schemeClr val="dk1"/>
              </a:buClr>
              <a:buSzPct val="100478"/>
              <a:buFont typeface="Arial"/>
              <a:buChar char="•"/>
              <a:defRPr b="0" i="0" sz="6933" u="none" cap="none" strike="noStrike">
                <a:solidFill>
                  <a:schemeClr val="dk1"/>
                </a:solidFill>
                <a:latin typeface="Calibri"/>
                <a:ea typeface="Calibri"/>
                <a:cs typeface="Calibri"/>
                <a:sym typeface="Calibri"/>
              </a:defRPr>
            </a:lvl3pPr>
            <a:lvl4pPr indent="-401372" lvl="3" marL="5547413"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4pPr>
            <a:lvl5pPr indent="-398848" lvl="4" marL="7132388"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5pPr>
            <a:lvl6pPr indent="-396323" lvl="5" marL="8717364"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6pPr>
            <a:lvl7pPr indent="-406499" lvl="6" marL="10302339"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7pPr>
            <a:lvl8pPr indent="-403973" lvl="7" marL="11887314"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8pPr>
            <a:lvl9pPr indent="-401449" lvl="8" marL="13472289"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2388869" y="22035351"/>
            <a:ext cx="7818120" cy="1265766"/>
          </a:xfrm>
          <a:prstGeom prst="rect">
            <a:avLst/>
          </a:prstGeom>
          <a:noFill/>
          <a:ln>
            <a:noFill/>
          </a:ln>
        </p:spPr>
        <p:txBody>
          <a:bodyPr anchorCtr="0" anchor="ctr" bIns="91425" lIns="91425" rIns="91425" wrap="square" tIns="91425"/>
          <a:lstStyle>
            <a:lvl1pPr indent="0" lvl="0" marL="0" marR="0" rtl="0" algn="l">
              <a:spcBef>
                <a:spcPts val="0"/>
              </a:spcBef>
              <a:buNone/>
              <a:defRPr sz="4160">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11510010" y="22035351"/>
            <a:ext cx="11727180" cy="1265766"/>
          </a:xfrm>
          <a:prstGeom prst="rect">
            <a:avLst/>
          </a:prstGeom>
          <a:noFill/>
          <a:ln>
            <a:noFill/>
          </a:ln>
        </p:spPr>
        <p:txBody>
          <a:bodyPr anchorCtr="0" anchor="ctr" bIns="91425" lIns="91425" rIns="91425" wrap="square" tIns="91425"/>
          <a:lstStyle>
            <a:lvl1pPr indent="0" lvl="0" marL="0" marR="0" rtl="0" algn="ctr">
              <a:spcBef>
                <a:spcPts val="0"/>
              </a:spcBef>
              <a:buNone/>
              <a:defRPr sz="4160">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24540209" y="22035351"/>
            <a:ext cx="7818120" cy="1265766"/>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4160">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27" name="Shape 27"/>
        <p:cNvGrpSpPr/>
        <p:nvPr/>
      </p:nvGrpSpPr>
      <p:grpSpPr>
        <a:xfrm>
          <a:off x="0" y="0"/>
          <a:ext cx="0" cy="0"/>
          <a:chOff x="0" y="0"/>
          <a:chExt cx="0" cy="0"/>
        </a:xfrm>
      </p:grpSpPr>
      <p:sp>
        <p:nvSpPr>
          <p:cNvPr id="28" name="Shape 28"/>
          <p:cNvSpPr txBox="1"/>
          <p:nvPr>
            <p:ph type="title"/>
          </p:nvPr>
        </p:nvSpPr>
        <p:spPr>
          <a:xfrm>
            <a:off x="2370774" y="5927096"/>
            <a:ext cx="29969458" cy="9889487"/>
          </a:xfrm>
          <a:prstGeom prst="rect">
            <a:avLst/>
          </a:prstGeom>
          <a:noFill/>
          <a:ln>
            <a:noFill/>
          </a:ln>
        </p:spPr>
        <p:txBody>
          <a:bodyPr anchorCtr="0" anchor="b" bIns="91425" lIns="91425" rIns="91425" wrap="square" tIns="91425"/>
          <a:lstStyle>
            <a:lvl1pPr indent="0" lvl="0" marL="0" marR="0" rtl="0" algn="l">
              <a:lnSpc>
                <a:spcPct val="90000"/>
              </a:lnSpc>
              <a:spcBef>
                <a:spcPts val="0"/>
              </a:spcBef>
              <a:buClr>
                <a:schemeClr val="dk1"/>
              </a:buClr>
              <a:buFont typeface="Calibri"/>
              <a:buNone/>
              <a:defRPr b="0" i="0" sz="208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9" name="Shape 29"/>
          <p:cNvSpPr txBox="1"/>
          <p:nvPr>
            <p:ph idx="1" type="body"/>
          </p:nvPr>
        </p:nvSpPr>
        <p:spPr>
          <a:xfrm>
            <a:off x="2370774" y="15910143"/>
            <a:ext cx="29969458" cy="5200648"/>
          </a:xfrm>
          <a:prstGeom prst="rect">
            <a:avLst/>
          </a:prstGeom>
          <a:noFill/>
          <a:ln>
            <a:noFill/>
          </a:ln>
        </p:spPr>
        <p:txBody>
          <a:bodyPr anchorCtr="0" anchor="t" bIns="91425" lIns="91425" rIns="91425" wrap="square" tIns="91425"/>
          <a:lstStyle>
            <a:lvl1pPr indent="0" lvl="0" marL="0" marR="0" rtl="0" algn="l">
              <a:lnSpc>
                <a:spcPct val="90000"/>
              </a:lnSpc>
              <a:spcBef>
                <a:spcPts val="3467"/>
              </a:spcBef>
              <a:buClr>
                <a:schemeClr val="dk1"/>
              </a:buClr>
              <a:buFont typeface="Arial"/>
              <a:buNone/>
              <a:defRPr b="0" i="0" sz="8320" u="none" cap="none" strike="noStrike">
                <a:solidFill>
                  <a:schemeClr val="dk1"/>
                </a:solidFill>
                <a:latin typeface="Calibri"/>
                <a:ea typeface="Calibri"/>
                <a:cs typeface="Calibri"/>
                <a:sym typeface="Calibri"/>
              </a:defRPr>
            </a:lvl1pPr>
            <a:lvl2pPr indent="-10174" lvl="1" marL="1584975" marR="0" rtl="0" algn="l">
              <a:lnSpc>
                <a:spcPct val="90000"/>
              </a:lnSpc>
              <a:spcBef>
                <a:spcPts val="1733"/>
              </a:spcBef>
              <a:buClr>
                <a:srgbClr val="888888"/>
              </a:buClr>
              <a:buFont typeface="Arial"/>
              <a:buNone/>
              <a:defRPr b="0" i="0" sz="6933" u="none" cap="none" strike="noStrike">
                <a:solidFill>
                  <a:srgbClr val="888888"/>
                </a:solidFill>
                <a:latin typeface="Calibri"/>
                <a:ea typeface="Calibri"/>
                <a:cs typeface="Calibri"/>
                <a:sym typeface="Calibri"/>
              </a:defRPr>
            </a:lvl2pPr>
            <a:lvl3pPr indent="-7649" lvl="2" marL="3169950" marR="0" rtl="0" algn="l">
              <a:lnSpc>
                <a:spcPct val="90000"/>
              </a:lnSpc>
              <a:spcBef>
                <a:spcPts val="1733"/>
              </a:spcBef>
              <a:buClr>
                <a:srgbClr val="888888"/>
              </a:buClr>
              <a:buFont typeface="Arial"/>
              <a:buNone/>
              <a:defRPr b="0" i="0" sz="6240" u="none" cap="none" strike="noStrike">
                <a:solidFill>
                  <a:srgbClr val="888888"/>
                </a:solidFill>
                <a:latin typeface="Calibri"/>
                <a:ea typeface="Calibri"/>
                <a:cs typeface="Calibri"/>
                <a:sym typeface="Calibri"/>
              </a:defRPr>
            </a:lvl3pPr>
            <a:lvl4pPr indent="-5126" lvl="3" marL="4754926" marR="0" rtl="0" algn="l">
              <a:lnSpc>
                <a:spcPct val="90000"/>
              </a:lnSpc>
              <a:spcBef>
                <a:spcPts val="1733"/>
              </a:spcBef>
              <a:buClr>
                <a:srgbClr val="888888"/>
              </a:buClr>
              <a:buFont typeface="Arial"/>
              <a:buNone/>
              <a:defRPr b="0" i="0" sz="5547" u="none" cap="none" strike="noStrike">
                <a:solidFill>
                  <a:srgbClr val="888888"/>
                </a:solidFill>
                <a:latin typeface="Calibri"/>
                <a:ea typeface="Calibri"/>
                <a:cs typeface="Calibri"/>
                <a:sym typeface="Calibri"/>
              </a:defRPr>
            </a:lvl4pPr>
            <a:lvl5pPr indent="-2601" lvl="4" marL="6339901" marR="0" rtl="0" algn="l">
              <a:lnSpc>
                <a:spcPct val="90000"/>
              </a:lnSpc>
              <a:spcBef>
                <a:spcPts val="1733"/>
              </a:spcBef>
              <a:buClr>
                <a:srgbClr val="888888"/>
              </a:buClr>
              <a:buFont typeface="Arial"/>
              <a:buNone/>
              <a:defRPr b="0" i="0" sz="5547" u="none" cap="none" strike="noStrike">
                <a:solidFill>
                  <a:srgbClr val="888888"/>
                </a:solidFill>
                <a:latin typeface="Calibri"/>
                <a:ea typeface="Calibri"/>
                <a:cs typeface="Calibri"/>
                <a:sym typeface="Calibri"/>
              </a:defRPr>
            </a:lvl5pPr>
            <a:lvl6pPr indent="-75" lvl="5" marL="7924876" marR="0" rtl="0" algn="l">
              <a:lnSpc>
                <a:spcPct val="90000"/>
              </a:lnSpc>
              <a:spcBef>
                <a:spcPts val="1733"/>
              </a:spcBef>
              <a:buClr>
                <a:srgbClr val="888888"/>
              </a:buClr>
              <a:buFont typeface="Arial"/>
              <a:buNone/>
              <a:defRPr b="0" i="0" sz="5547" u="none" cap="none" strike="noStrike">
                <a:solidFill>
                  <a:srgbClr val="888888"/>
                </a:solidFill>
                <a:latin typeface="Calibri"/>
                <a:ea typeface="Calibri"/>
                <a:cs typeface="Calibri"/>
                <a:sym typeface="Calibri"/>
              </a:defRPr>
            </a:lvl6pPr>
            <a:lvl7pPr indent="-10251" lvl="6" marL="9509851" marR="0" rtl="0" algn="l">
              <a:lnSpc>
                <a:spcPct val="90000"/>
              </a:lnSpc>
              <a:spcBef>
                <a:spcPts val="1733"/>
              </a:spcBef>
              <a:buClr>
                <a:srgbClr val="888888"/>
              </a:buClr>
              <a:buFont typeface="Arial"/>
              <a:buNone/>
              <a:defRPr b="0" i="0" sz="5547" u="none" cap="none" strike="noStrike">
                <a:solidFill>
                  <a:srgbClr val="888888"/>
                </a:solidFill>
                <a:latin typeface="Calibri"/>
                <a:ea typeface="Calibri"/>
                <a:cs typeface="Calibri"/>
                <a:sym typeface="Calibri"/>
              </a:defRPr>
            </a:lvl7pPr>
            <a:lvl8pPr indent="-7726" lvl="7" marL="11094827" marR="0" rtl="0" algn="l">
              <a:lnSpc>
                <a:spcPct val="90000"/>
              </a:lnSpc>
              <a:spcBef>
                <a:spcPts val="1733"/>
              </a:spcBef>
              <a:buClr>
                <a:srgbClr val="888888"/>
              </a:buClr>
              <a:buFont typeface="Arial"/>
              <a:buNone/>
              <a:defRPr b="0" i="0" sz="5547" u="none" cap="none" strike="noStrike">
                <a:solidFill>
                  <a:srgbClr val="888888"/>
                </a:solidFill>
                <a:latin typeface="Calibri"/>
                <a:ea typeface="Calibri"/>
                <a:cs typeface="Calibri"/>
                <a:sym typeface="Calibri"/>
              </a:defRPr>
            </a:lvl8pPr>
            <a:lvl9pPr indent="-5202" lvl="8" marL="12679802" marR="0" rtl="0" algn="l">
              <a:lnSpc>
                <a:spcPct val="90000"/>
              </a:lnSpc>
              <a:spcBef>
                <a:spcPts val="1733"/>
              </a:spcBef>
              <a:buClr>
                <a:srgbClr val="888888"/>
              </a:buClr>
              <a:buFont typeface="Arial"/>
              <a:buNone/>
              <a:defRPr b="0" i="0" sz="5547" u="none" cap="none" strike="noStrike">
                <a:solidFill>
                  <a:srgbClr val="888888"/>
                </a:solidFill>
                <a:latin typeface="Calibri"/>
                <a:ea typeface="Calibri"/>
                <a:cs typeface="Calibri"/>
                <a:sym typeface="Calibri"/>
              </a:defRPr>
            </a:lvl9pPr>
          </a:lstStyle>
          <a:p/>
        </p:txBody>
      </p:sp>
      <p:sp>
        <p:nvSpPr>
          <p:cNvPr id="30" name="Shape 30"/>
          <p:cNvSpPr txBox="1"/>
          <p:nvPr>
            <p:ph idx="10" type="dt"/>
          </p:nvPr>
        </p:nvSpPr>
        <p:spPr>
          <a:xfrm>
            <a:off x="2388869" y="22035351"/>
            <a:ext cx="7818120" cy="1265766"/>
          </a:xfrm>
          <a:prstGeom prst="rect">
            <a:avLst/>
          </a:prstGeom>
          <a:noFill/>
          <a:ln>
            <a:noFill/>
          </a:ln>
        </p:spPr>
        <p:txBody>
          <a:bodyPr anchorCtr="0" anchor="ctr" bIns="91425" lIns="91425" rIns="91425" wrap="square" tIns="91425"/>
          <a:lstStyle>
            <a:lvl1pPr indent="0" lvl="0" marL="0" marR="0" rtl="0" algn="l">
              <a:spcBef>
                <a:spcPts val="0"/>
              </a:spcBef>
              <a:buNone/>
              <a:defRPr sz="4160">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11510010" y="22035351"/>
            <a:ext cx="11727180" cy="1265766"/>
          </a:xfrm>
          <a:prstGeom prst="rect">
            <a:avLst/>
          </a:prstGeom>
          <a:noFill/>
          <a:ln>
            <a:noFill/>
          </a:ln>
        </p:spPr>
        <p:txBody>
          <a:bodyPr anchorCtr="0" anchor="ctr" bIns="91425" lIns="91425" rIns="91425" wrap="square" tIns="91425"/>
          <a:lstStyle>
            <a:lvl1pPr indent="0" lvl="0" marL="0" marR="0" rtl="0" algn="ctr">
              <a:spcBef>
                <a:spcPts val="0"/>
              </a:spcBef>
              <a:buNone/>
              <a:defRPr sz="4160">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24540209" y="22035351"/>
            <a:ext cx="7818120" cy="1265766"/>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4160">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33" name="Shape 33"/>
        <p:cNvGrpSpPr/>
        <p:nvPr/>
      </p:nvGrpSpPr>
      <p:grpSpPr>
        <a:xfrm>
          <a:off x="0" y="0"/>
          <a:ext cx="0" cy="0"/>
          <a:chOff x="0" y="0"/>
          <a:chExt cx="0" cy="0"/>
        </a:xfrm>
      </p:grpSpPr>
      <p:sp>
        <p:nvSpPr>
          <p:cNvPr id="34" name="Shape 34"/>
          <p:cNvSpPr txBox="1"/>
          <p:nvPr>
            <p:ph type="title"/>
          </p:nvPr>
        </p:nvSpPr>
        <p:spPr>
          <a:xfrm>
            <a:off x="2388869" y="1265771"/>
            <a:ext cx="29969458" cy="4595284"/>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Font typeface="Calibri"/>
              <a:buNone/>
              <a:defRPr b="0" i="0" sz="15253"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5" name="Shape 35"/>
          <p:cNvSpPr txBox="1"/>
          <p:nvPr>
            <p:ph idx="1" type="body"/>
          </p:nvPr>
        </p:nvSpPr>
        <p:spPr>
          <a:xfrm>
            <a:off x="2388869" y="6328833"/>
            <a:ext cx="14767560" cy="15084637"/>
          </a:xfrm>
          <a:prstGeom prst="rect">
            <a:avLst/>
          </a:prstGeom>
          <a:noFill/>
          <a:ln>
            <a:noFill/>
          </a:ln>
        </p:spPr>
        <p:txBody>
          <a:bodyPr anchorCtr="0" anchor="t" bIns="91425" lIns="91425" rIns="91425" wrap="square" tIns="91425"/>
          <a:lstStyle>
            <a:lvl1pPr indent="-176093" lvl="0" marL="792488" marR="0" rtl="0" algn="l">
              <a:lnSpc>
                <a:spcPct val="90000"/>
              </a:lnSpc>
              <a:spcBef>
                <a:spcPts val="3467"/>
              </a:spcBef>
              <a:buClr>
                <a:schemeClr val="dk1"/>
              </a:buClr>
              <a:buSzPct val="100072"/>
              <a:buFont typeface="Arial"/>
              <a:buChar char="•"/>
              <a:defRPr b="0" i="0" sz="9707" u="none" cap="none" strike="noStrike">
                <a:solidFill>
                  <a:schemeClr val="dk1"/>
                </a:solidFill>
                <a:latin typeface="Calibri"/>
                <a:ea typeface="Calibri"/>
                <a:cs typeface="Calibri"/>
                <a:sym typeface="Calibri"/>
              </a:defRPr>
            </a:lvl1pPr>
            <a:lvl2pPr indent="-274342" lvl="1" marL="2377463" marR="0" rtl="0" algn="l">
              <a:lnSpc>
                <a:spcPct val="90000"/>
              </a:lnSpc>
              <a:spcBef>
                <a:spcPts val="1733"/>
              </a:spcBef>
              <a:buClr>
                <a:schemeClr val="dk1"/>
              </a:buClr>
              <a:buSzPct val="100240"/>
              <a:buFont typeface="Arial"/>
              <a:buChar char="•"/>
              <a:defRPr b="0" i="0" sz="8320" u="none" cap="none" strike="noStrike">
                <a:solidFill>
                  <a:schemeClr val="dk1"/>
                </a:solidFill>
                <a:latin typeface="Calibri"/>
                <a:ea typeface="Calibri"/>
                <a:cs typeface="Calibri"/>
                <a:sym typeface="Calibri"/>
              </a:defRPr>
            </a:lvl2pPr>
            <a:lvl3pPr indent="-359892" lvl="2" marL="3962438" marR="0" rtl="0" algn="l">
              <a:lnSpc>
                <a:spcPct val="90000"/>
              </a:lnSpc>
              <a:spcBef>
                <a:spcPts val="1733"/>
              </a:spcBef>
              <a:buClr>
                <a:schemeClr val="dk1"/>
              </a:buClr>
              <a:buSzPct val="100478"/>
              <a:buFont typeface="Arial"/>
              <a:buChar char="•"/>
              <a:defRPr b="0" i="0" sz="6933" u="none" cap="none" strike="noStrike">
                <a:solidFill>
                  <a:schemeClr val="dk1"/>
                </a:solidFill>
                <a:latin typeface="Calibri"/>
                <a:ea typeface="Calibri"/>
                <a:cs typeface="Calibri"/>
                <a:sym typeface="Calibri"/>
              </a:defRPr>
            </a:lvl3pPr>
            <a:lvl4pPr indent="-401372" lvl="3" marL="5547413"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4pPr>
            <a:lvl5pPr indent="-398848" lvl="4" marL="7132388"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5pPr>
            <a:lvl6pPr indent="-396323" lvl="5" marL="8717364"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6pPr>
            <a:lvl7pPr indent="-406499" lvl="6" marL="10302339"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7pPr>
            <a:lvl8pPr indent="-403973" lvl="7" marL="11887314"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8pPr>
            <a:lvl9pPr indent="-401449" lvl="8" marL="13472289"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9pPr>
          </a:lstStyle>
          <a:p/>
        </p:txBody>
      </p:sp>
      <p:sp>
        <p:nvSpPr>
          <p:cNvPr id="36" name="Shape 36"/>
          <p:cNvSpPr txBox="1"/>
          <p:nvPr>
            <p:ph idx="2" type="body"/>
          </p:nvPr>
        </p:nvSpPr>
        <p:spPr>
          <a:xfrm>
            <a:off x="17590770" y="6328833"/>
            <a:ext cx="14767560" cy="15084637"/>
          </a:xfrm>
          <a:prstGeom prst="rect">
            <a:avLst/>
          </a:prstGeom>
          <a:noFill/>
          <a:ln>
            <a:noFill/>
          </a:ln>
        </p:spPr>
        <p:txBody>
          <a:bodyPr anchorCtr="0" anchor="t" bIns="91425" lIns="91425" rIns="91425" wrap="square" tIns="91425"/>
          <a:lstStyle>
            <a:lvl1pPr indent="-176093" lvl="0" marL="792488" marR="0" rtl="0" algn="l">
              <a:lnSpc>
                <a:spcPct val="90000"/>
              </a:lnSpc>
              <a:spcBef>
                <a:spcPts val="3467"/>
              </a:spcBef>
              <a:buClr>
                <a:schemeClr val="dk1"/>
              </a:buClr>
              <a:buSzPct val="100072"/>
              <a:buFont typeface="Arial"/>
              <a:buChar char="•"/>
              <a:defRPr b="0" i="0" sz="9707" u="none" cap="none" strike="noStrike">
                <a:solidFill>
                  <a:schemeClr val="dk1"/>
                </a:solidFill>
                <a:latin typeface="Calibri"/>
                <a:ea typeface="Calibri"/>
                <a:cs typeface="Calibri"/>
                <a:sym typeface="Calibri"/>
              </a:defRPr>
            </a:lvl1pPr>
            <a:lvl2pPr indent="-274342" lvl="1" marL="2377463" marR="0" rtl="0" algn="l">
              <a:lnSpc>
                <a:spcPct val="90000"/>
              </a:lnSpc>
              <a:spcBef>
                <a:spcPts val="1733"/>
              </a:spcBef>
              <a:buClr>
                <a:schemeClr val="dk1"/>
              </a:buClr>
              <a:buSzPct val="100240"/>
              <a:buFont typeface="Arial"/>
              <a:buChar char="•"/>
              <a:defRPr b="0" i="0" sz="8320" u="none" cap="none" strike="noStrike">
                <a:solidFill>
                  <a:schemeClr val="dk1"/>
                </a:solidFill>
                <a:latin typeface="Calibri"/>
                <a:ea typeface="Calibri"/>
                <a:cs typeface="Calibri"/>
                <a:sym typeface="Calibri"/>
              </a:defRPr>
            </a:lvl2pPr>
            <a:lvl3pPr indent="-359892" lvl="2" marL="3962438" marR="0" rtl="0" algn="l">
              <a:lnSpc>
                <a:spcPct val="90000"/>
              </a:lnSpc>
              <a:spcBef>
                <a:spcPts val="1733"/>
              </a:spcBef>
              <a:buClr>
                <a:schemeClr val="dk1"/>
              </a:buClr>
              <a:buSzPct val="100478"/>
              <a:buFont typeface="Arial"/>
              <a:buChar char="•"/>
              <a:defRPr b="0" i="0" sz="6933" u="none" cap="none" strike="noStrike">
                <a:solidFill>
                  <a:schemeClr val="dk1"/>
                </a:solidFill>
                <a:latin typeface="Calibri"/>
                <a:ea typeface="Calibri"/>
                <a:cs typeface="Calibri"/>
                <a:sym typeface="Calibri"/>
              </a:defRPr>
            </a:lvl3pPr>
            <a:lvl4pPr indent="-401372" lvl="3" marL="5547413"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4pPr>
            <a:lvl5pPr indent="-398848" lvl="4" marL="7132388"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5pPr>
            <a:lvl6pPr indent="-396323" lvl="5" marL="8717364"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6pPr>
            <a:lvl7pPr indent="-406499" lvl="6" marL="10302339"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7pPr>
            <a:lvl8pPr indent="-403973" lvl="7" marL="11887314"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8pPr>
            <a:lvl9pPr indent="-401449" lvl="8" marL="13472289"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9pPr>
          </a:lstStyle>
          <a:p/>
        </p:txBody>
      </p:sp>
      <p:sp>
        <p:nvSpPr>
          <p:cNvPr id="37" name="Shape 37"/>
          <p:cNvSpPr txBox="1"/>
          <p:nvPr>
            <p:ph idx="10" type="dt"/>
          </p:nvPr>
        </p:nvSpPr>
        <p:spPr>
          <a:xfrm>
            <a:off x="2388869" y="22035351"/>
            <a:ext cx="7818120" cy="1265766"/>
          </a:xfrm>
          <a:prstGeom prst="rect">
            <a:avLst/>
          </a:prstGeom>
          <a:noFill/>
          <a:ln>
            <a:noFill/>
          </a:ln>
        </p:spPr>
        <p:txBody>
          <a:bodyPr anchorCtr="0" anchor="ctr" bIns="91425" lIns="91425" rIns="91425" wrap="square" tIns="91425"/>
          <a:lstStyle>
            <a:lvl1pPr indent="0" lvl="0" marL="0" marR="0" rtl="0" algn="l">
              <a:spcBef>
                <a:spcPts val="0"/>
              </a:spcBef>
              <a:buNone/>
              <a:defRPr sz="4160">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11510010" y="22035351"/>
            <a:ext cx="11727180" cy="1265766"/>
          </a:xfrm>
          <a:prstGeom prst="rect">
            <a:avLst/>
          </a:prstGeom>
          <a:noFill/>
          <a:ln>
            <a:noFill/>
          </a:ln>
        </p:spPr>
        <p:txBody>
          <a:bodyPr anchorCtr="0" anchor="ctr" bIns="91425" lIns="91425" rIns="91425" wrap="square" tIns="91425"/>
          <a:lstStyle>
            <a:lvl1pPr indent="0" lvl="0" marL="0" marR="0" rtl="0" algn="ctr">
              <a:spcBef>
                <a:spcPts val="0"/>
              </a:spcBef>
              <a:buNone/>
              <a:defRPr sz="4160">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24540209" y="22035351"/>
            <a:ext cx="7818120" cy="1265766"/>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416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40" name="Shape 40"/>
        <p:cNvGrpSpPr/>
        <p:nvPr/>
      </p:nvGrpSpPr>
      <p:grpSpPr>
        <a:xfrm>
          <a:off x="0" y="0"/>
          <a:ext cx="0" cy="0"/>
          <a:chOff x="0" y="0"/>
          <a:chExt cx="0" cy="0"/>
        </a:xfrm>
      </p:grpSpPr>
      <p:sp>
        <p:nvSpPr>
          <p:cNvPr id="41" name="Shape 41"/>
          <p:cNvSpPr txBox="1"/>
          <p:nvPr>
            <p:ph type="title"/>
          </p:nvPr>
        </p:nvSpPr>
        <p:spPr>
          <a:xfrm>
            <a:off x="2393396" y="1265771"/>
            <a:ext cx="29969458" cy="4595284"/>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Font typeface="Calibri"/>
              <a:buNone/>
              <a:defRPr b="0" i="0" sz="15253"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2" name="Shape 42"/>
          <p:cNvSpPr txBox="1"/>
          <p:nvPr>
            <p:ph idx="1" type="body"/>
          </p:nvPr>
        </p:nvSpPr>
        <p:spPr>
          <a:xfrm>
            <a:off x="2393400" y="5828032"/>
            <a:ext cx="14699691" cy="2856228"/>
          </a:xfrm>
          <a:prstGeom prst="rect">
            <a:avLst/>
          </a:prstGeom>
          <a:noFill/>
          <a:ln>
            <a:noFill/>
          </a:ln>
        </p:spPr>
        <p:txBody>
          <a:bodyPr anchorCtr="0" anchor="b" bIns="91425" lIns="91425" rIns="91425" wrap="square" tIns="91425"/>
          <a:lstStyle>
            <a:lvl1pPr indent="0" lvl="0" marL="0" marR="0" rtl="0" algn="l">
              <a:lnSpc>
                <a:spcPct val="90000"/>
              </a:lnSpc>
              <a:spcBef>
                <a:spcPts val="3467"/>
              </a:spcBef>
              <a:buClr>
                <a:schemeClr val="dk1"/>
              </a:buClr>
              <a:buFont typeface="Arial"/>
              <a:buNone/>
              <a:defRPr b="1" i="0" sz="8320" u="none" cap="none" strike="noStrike">
                <a:solidFill>
                  <a:schemeClr val="dk1"/>
                </a:solidFill>
                <a:latin typeface="Calibri"/>
                <a:ea typeface="Calibri"/>
                <a:cs typeface="Calibri"/>
                <a:sym typeface="Calibri"/>
              </a:defRPr>
            </a:lvl1pPr>
            <a:lvl2pPr indent="-10174" lvl="1" marL="1584975" marR="0" rtl="0" algn="l">
              <a:lnSpc>
                <a:spcPct val="90000"/>
              </a:lnSpc>
              <a:spcBef>
                <a:spcPts val="1733"/>
              </a:spcBef>
              <a:buClr>
                <a:schemeClr val="dk1"/>
              </a:buClr>
              <a:buFont typeface="Arial"/>
              <a:buNone/>
              <a:defRPr b="1" i="0" sz="6933" u="none" cap="none" strike="noStrike">
                <a:solidFill>
                  <a:schemeClr val="dk1"/>
                </a:solidFill>
                <a:latin typeface="Calibri"/>
                <a:ea typeface="Calibri"/>
                <a:cs typeface="Calibri"/>
                <a:sym typeface="Calibri"/>
              </a:defRPr>
            </a:lvl2pPr>
            <a:lvl3pPr indent="-7649" lvl="2" marL="3169950" marR="0" rtl="0" algn="l">
              <a:lnSpc>
                <a:spcPct val="90000"/>
              </a:lnSpc>
              <a:spcBef>
                <a:spcPts val="1733"/>
              </a:spcBef>
              <a:buClr>
                <a:schemeClr val="dk1"/>
              </a:buClr>
              <a:buFont typeface="Arial"/>
              <a:buNone/>
              <a:defRPr b="1" i="0" sz="6240" u="none" cap="none" strike="noStrike">
                <a:solidFill>
                  <a:schemeClr val="dk1"/>
                </a:solidFill>
                <a:latin typeface="Calibri"/>
                <a:ea typeface="Calibri"/>
                <a:cs typeface="Calibri"/>
                <a:sym typeface="Calibri"/>
              </a:defRPr>
            </a:lvl3pPr>
            <a:lvl4pPr indent="-5126" lvl="3" marL="4754926" marR="0" rtl="0" algn="l">
              <a:lnSpc>
                <a:spcPct val="90000"/>
              </a:lnSpc>
              <a:spcBef>
                <a:spcPts val="1733"/>
              </a:spcBef>
              <a:buClr>
                <a:schemeClr val="dk1"/>
              </a:buClr>
              <a:buFont typeface="Arial"/>
              <a:buNone/>
              <a:defRPr b="1" i="0" sz="5547" u="none" cap="none" strike="noStrike">
                <a:solidFill>
                  <a:schemeClr val="dk1"/>
                </a:solidFill>
                <a:latin typeface="Calibri"/>
                <a:ea typeface="Calibri"/>
                <a:cs typeface="Calibri"/>
                <a:sym typeface="Calibri"/>
              </a:defRPr>
            </a:lvl4pPr>
            <a:lvl5pPr indent="-2601" lvl="4" marL="6339901" marR="0" rtl="0" algn="l">
              <a:lnSpc>
                <a:spcPct val="90000"/>
              </a:lnSpc>
              <a:spcBef>
                <a:spcPts val="1733"/>
              </a:spcBef>
              <a:buClr>
                <a:schemeClr val="dk1"/>
              </a:buClr>
              <a:buFont typeface="Arial"/>
              <a:buNone/>
              <a:defRPr b="1" i="0" sz="5547" u="none" cap="none" strike="noStrike">
                <a:solidFill>
                  <a:schemeClr val="dk1"/>
                </a:solidFill>
                <a:latin typeface="Calibri"/>
                <a:ea typeface="Calibri"/>
                <a:cs typeface="Calibri"/>
                <a:sym typeface="Calibri"/>
              </a:defRPr>
            </a:lvl5pPr>
            <a:lvl6pPr indent="-75" lvl="5" marL="7924876" marR="0" rtl="0" algn="l">
              <a:lnSpc>
                <a:spcPct val="90000"/>
              </a:lnSpc>
              <a:spcBef>
                <a:spcPts val="1733"/>
              </a:spcBef>
              <a:buClr>
                <a:schemeClr val="dk1"/>
              </a:buClr>
              <a:buFont typeface="Arial"/>
              <a:buNone/>
              <a:defRPr b="1" i="0" sz="5547" u="none" cap="none" strike="noStrike">
                <a:solidFill>
                  <a:schemeClr val="dk1"/>
                </a:solidFill>
                <a:latin typeface="Calibri"/>
                <a:ea typeface="Calibri"/>
                <a:cs typeface="Calibri"/>
                <a:sym typeface="Calibri"/>
              </a:defRPr>
            </a:lvl6pPr>
            <a:lvl7pPr indent="-10251" lvl="6" marL="9509851" marR="0" rtl="0" algn="l">
              <a:lnSpc>
                <a:spcPct val="90000"/>
              </a:lnSpc>
              <a:spcBef>
                <a:spcPts val="1733"/>
              </a:spcBef>
              <a:buClr>
                <a:schemeClr val="dk1"/>
              </a:buClr>
              <a:buFont typeface="Arial"/>
              <a:buNone/>
              <a:defRPr b="1" i="0" sz="5547" u="none" cap="none" strike="noStrike">
                <a:solidFill>
                  <a:schemeClr val="dk1"/>
                </a:solidFill>
                <a:latin typeface="Calibri"/>
                <a:ea typeface="Calibri"/>
                <a:cs typeface="Calibri"/>
                <a:sym typeface="Calibri"/>
              </a:defRPr>
            </a:lvl7pPr>
            <a:lvl8pPr indent="-7726" lvl="7" marL="11094827" marR="0" rtl="0" algn="l">
              <a:lnSpc>
                <a:spcPct val="90000"/>
              </a:lnSpc>
              <a:spcBef>
                <a:spcPts val="1733"/>
              </a:spcBef>
              <a:buClr>
                <a:schemeClr val="dk1"/>
              </a:buClr>
              <a:buFont typeface="Arial"/>
              <a:buNone/>
              <a:defRPr b="1" i="0" sz="5547" u="none" cap="none" strike="noStrike">
                <a:solidFill>
                  <a:schemeClr val="dk1"/>
                </a:solidFill>
                <a:latin typeface="Calibri"/>
                <a:ea typeface="Calibri"/>
                <a:cs typeface="Calibri"/>
                <a:sym typeface="Calibri"/>
              </a:defRPr>
            </a:lvl8pPr>
            <a:lvl9pPr indent="-5202" lvl="8" marL="12679802" marR="0" rtl="0" algn="l">
              <a:lnSpc>
                <a:spcPct val="90000"/>
              </a:lnSpc>
              <a:spcBef>
                <a:spcPts val="1733"/>
              </a:spcBef>
              <a:buClr>
                <a:schemeClr val="dk1"/>
              </a:buClr>
              <a:buFont typeface="Arial"/>
              <a:buNone/>
              <a:defRPr b="1" i="0" sz="5547"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2393400" y="8684260"/>
            <a:ext cx="14699691" cy="12773238"/>
          </a:xfrm>
          <a:prstGeom prst="rect">
            <a:avLst/>
          </a:prstGeom>
          <a:noFill/>
          <a:ln>
            <a:noFill/>
          </a:ln>
        </p:spPr>
        <p:txBody>
          <a:bodyPr anchorCtr="0" anchor="t" bIns="91425" lIns="91425" rIns="91425" wrap="square" tIns="91425"/>
          <a:lstStyle>
            <a:lvl1pPr indent="-176093" lvl="0" marL="792488" marR="0" rtl="0" algn="l">
              <a:lnSpc>
                <a:spcPct val="90000"/>
              </a:lnSpc>
              <a:spcBef>
                <a:spcPts val="3467"/>
              </a:spcBef>
              <a:buClr>
                <a:schemeClr val="dk1"/>
              </a:buClr>
              <a:buSzPct val="100072"/>
              <a:buFont typeface="Arial"/>
              <a:buChar char="•"/>
              <a:defRPr b="0" i="0" sz="9707" u="none" cap="none" strike="noStrike">
                <a:solidFill>
                  <a:schemeClr val="dk1"/>
                </a:solidFill>
                <a:latin typeface="Calibri"/>
                <a:ea typeface="Calibri"/>
                <a:cs typeface="Calibri"/>
                <a:sym typeface="Calibri"/>
              </a:defRPr>
            </a:lvl1pPr>
            <a:lvl2pPr indent="-274342" lvl="1" marL="2377463" marR="0" rtl="0" algn="l">
              <a:lnSpc>
                <a:spcPct val="90000"/>
              </a:lnSpc>
              <a:spcBef>
                <a:spcPts val="1733"/>
              </a:spcBef>
              <a:buClr>
                <a:schemeClr val="dk1"/>
              </a:buClr>
              <a:buSzPct val="100240"/>
              <a:buFont typeface="Arial"/>
              <a:buChar char="•"/>
              <a:defRPr b="0" i="0" sz="8320" u="none" cap="none" strike="noStrike">
                <a:solidFill>
                  <a:schemeClr val="dk1"/>
                </a:solidFill>
                <a:latin typeface="Calibri"/>
                <a:ea typeface="Calibri"/>
                <a:cs typeface="Calibri"/>
                <a:sym typeface="Calibri"/>
              </a:defRPr>
            </a:lvl2pPr>
            <a:lvl3pPr indent="-359892" lvl="2" marL="3962438" marR="0" rtl="0" algn="l">
              <a:lnSpc>
                <a:spcPct val="90000"/>
              </a:lnSpc>
              <a:spcBef>
                <a:spcPts val="1733"/>
              </a:spcBef>
              <a:buClr>
                <a:schemeClr val="dk1"/>
              </a:buClr>
              <a:buSzPct val="100478"/>
              <a:buFont typeface="Arial"/>
              <a:buChar char="•"/>
              <a:defRPr b="0" i="0" sz="6933" u="none" cap="none" strike="noStrike">
                <a:solidFill>
                  <a:schemeClr val="dk1"/>
                </a:solidFill>
                <a:latin typeface="Calibri"/>
                <a:ea typeface="Calibri"/>
                <a:cs typeface="Calibri"/>
                <a:sym typeface="Calibri"/>
              </a:defRPr>
            </a:lvl3pPr>
            <a:lvl4pPr indent="-401372" lvl="3" marL="5547413"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4pPr>
            <a:lvl5pPr indent="-398848" lvl="4" marL="7132388"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5pPr>
            <a:lvl6pPr indent="-396323" lvl="5" marL="8717364"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6pPr>
            <a:lvl7pPr indent="-406499" lvl="6" marL="10302339"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7pPr>
            <a:lvl8pPr indent="-403973" lvl="7" marL="11887314"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8pPr>
            <a:lvl9pPr indent="-401449" lvl="8" marL="13472289"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9pPr>
          </a:lstStyle>
          <a:p/>
        </p:txBody>
      </p:sp>
      <p:sp>
        <p:nvSpPr>
          <p:cNvPr id="44" name="Shape 44"/>
          <p:cNvSpPr txBox="1"/>
          <p:nvPr>
            <p:ph idx="3" type="body"/>
          </p:nvPr>
        </p:nvSpPr>
        <p:spPr>
          <a:xfrm>
            <a:off x="17590771" y="5828032"/>
            <a:ext cx="14772086" cy="2856228"/>
          </a:xfrm>
          <a:prstGeom prst="rect">
            <a:avLst/>
          </a:prstGeom>
          <a:noFill/>
          <a:ln>
            <a:noFill/>
          </a:ln>
        </p:spPr>
        <p:txBody>
          <a:bodyPr anchorCtr="0" anchor="b" bIns="91425" lIns="91425" rIns="91425" wrap="square" tIns="91425"/>
          <a:lstStyle>
            <a:lvl1pPr indent="0" lvl="0" marL="0" marR="0" rtl="0" algn="l">
              <a:lnSpc>
                <a:spcPct val="90000"/>
              </a:lnSpc>
              <a:spcBef>
                <a:spcPts val="3467"/>
              </a:spcBef>
              <a:buClr>
                <a:schemeClr val="dk1"/>
              </a:buClr>
              <a:buFont typeface="Arial"/>
              <a:buNone/>
              <a:defRPr b="1" i="0" sz="8320" u="none" cap="none" strike="noStrike">
                <a:solidFill>
                  <a:schemeClr val="dk1"/>
                </a:solidFill>
                <a:latin typeface="Calibri"/>
                <a:ea typeface="Calibri"/>
                <a:cs typeface="Calibri"/>
                <a:sym typeface="Calibri"/>
              </a:defRPr>
            </a:lvl1pPr>
            <a:lvl2pPr indent="-10174" lvl="1" marL="1584975" marR="0" rtl="0" algn="l">
              <a:lnSpc>
                <a:spcPct val="90000"/>
              </a:lnSpc>
              <a:spcBef>
                <a:spcPts val="1733"/>
              </a:spcBef>
              <a:buClr>
                <a:schemeClr val="dk1"/>
              </a:buClr>
              <a:buFont typeface="Arial"/>
              <a:buNone/>
              <a:defRPr b="1" i="0" sz="6933" u="none" cap="none" strike="noStrike">
                <a:solidFill>
                  <a:schemeClr val="dk1"/>
                </a:solidFill>
                <a:latin typeface="Calibri"/>
                <a:ea typeface="Calibri"/>
                <a:cs typeface="Calibri"/>
                <a:sym typeface="Calibri"/>
              </a:defRPr>
            </a:lvl2pPr>
            <a:lvl3pPr indent="-7649" lvl="2" marL="3169950" marR="0" rtl="0" algn="l">
              <a:lnSpc>
                <a:spcPct val="90000"/>
              </a:lnSpc>
              <a:spcBef>
                <a:spcPts val="1733"/>
              </a:spcBef>
              <a:buClr>
                <a:schemeClr val="dk1"/>
              </a:buClr>
              <a:buFont typeface="Arial"/>
              <a:buNone/>
              <a:defRPr b="1" i="0" sz="6240" u="none" cap="none" strike="noStrike">
                <a:solidFill>
                  <a:schemeClr val="dk1"/>
                </a:solidFill>
                <a:latin typeface="Calibri"/>
                <a:ea typeface="Calibri"/>
                <a:cs typeface="Calibri"/>
                <a:sym typeface="Calibri"/>
              </a:defRPr>
            </a:lvl3pPr>
            <a:lvl4pPr indent="-5126" lvl="3" marL="4754926" marR="0" rtl="0" algn="l">
              <a:lnSpc>
                <a:spcPct val="90000"/>
              </a:lnSpc>
              <a:spcBef>
                <a:spcPts val="1733"/>
              </a:spcBef>
              <a:buClr>
                <a:schemeClr val="dk1"/>
              </a:buClr>
              <a:buFont typeface="Arial"/>
              <a:buNone/>
              <a:defRPr b="1" i="0" sz="5547" u="none" cap="none" strike="noStrike">
                <a:solidFill>
                  <a:schemeClr val="dk1"/>
                </a:solidFill>
                <a:latin typeface="Calibri"/>
                <a:ea typeface="Calibri"/>
                <a:cs typeface="Calibri"/>
                <a:sym typeface="Calibri"/>
              </a:defRPr>
            </a:lvl4pPr>
            <a:lvl5pPr indent="-2601" lvl="4" marL="6339901" marR="0" rtl="0" algn="l">
              <a:lnSpc>
                <a:spcPct val="90000"/>
              </a:lnSpc>
              <a:spcBef>
                <a:spcPts val="1733"/>
              </a:spcBef>
              <a:buClr>
                <a:schemeClr val="dk1"/>
              </a:buClr>
              <a:buFont typeface="Arial"/>
              <a:buNone/>
              <a:defRPr b="1" i="0" sz="5547" u="none" cap="none" strike="noStrike">
                <a:solidFill>
                  <a:schemeClr val="dk1"/>
                </a:solidFill>
                <a:latin typeface="Calibri"/>
                <a:ea typeface="Calibri"/>
                <a:cs typeface="Calibri"/>
                <a:sym typeface="Calibri"/>
              </a:defRPr>
            </a:lvl5pPr>
            <a:lvl6pPr indent="-75" lvl="5" marL="7924876" marR="0" rtl="0" algn="l">
              <a:lnSpc>
                <a:spcPct val="90000"/>
              </a:lnSpc>
              <a:spcBef>
                <a:spcPts val="1733"/>
              </a:spcBef>
              <a:buClr>
                <a:schemeClr val="dk1"/>
              </a:buClr>
              <a:buFont typeface="Arial"/>
              <a:buNone/>
              <a:defRPr b="1" i="0" sz="5547" u="none" cap="none" strike="noStrike">
                <a:solidFill>
                  <a:schemeClr val="dk1"/>
                </a:solidFill>
                <a:latin typeface="Calibri"/>
                <a:ea typeface="Calibri"/>
                <a:cs typeface="Calibri"/>
                <a:sym typeface="Calibri"/>
              </a:defRPr>
            </a:lvl6pPr>
            <a:lvl7pPr indent="-10251" lvl="6" marL="9509851" marR="0" rtl="0" algn="l">
              <a:lnSpc>
                <a:spcPct val="90000"/>
              </a:lnSpc>
              <a:spcBef>
                <a:spcPts val="1733"/>
              </a:spcBef>
              <a:buClr>
                <a:schemeClr val="dk1"/>
              </a:buClr>
              <a:buFont typeface="Arial"/>
              <a:buNone/>
              <a:defRPr b="1" i="0" sz="5547" u="none" cap="none" strike="noStrike">
                <a:solidFill>
                  <a:schemeClr val="dk1"/>
                </a:solidFill>
                <a:latin typeface="Calibri"/>
                <a:ea typeface="Calibri"/>
                <a:cs typeface="Calibri"/>
                <a:sym typeface="Calibri"/>
              </a:defRPr>
            </a:lvl7pPr>
            <a:lvl8pPr indent="-7726" lvl="7" marL="11094827" marR="0" rtl="0" algn="l">
              <a:lnSpc>
                <a:spcPct val="90000"/>
              </a:lnSpc>
              <a:spcBef>
                <a:spcPts val="1733"/>
              </a:spcBef>
              <a:buClr>
                <a:schemeClr val="dk1"/>
              </a:buClr>
              <a:buFont typeface="Arial"/>
              <a:buNone/>
              <a:defRPr b="1" i="0" sz="5547" u="none" cap="none" strike="noStrike">
                <a:solidFill>
                  <a:schemeClr val="dk1"/>
                </a:solidFill>
                <a:latin typeface="Calibri"/>
                <a:ea typeface="Calibri"/>
                <a:cs typeface="Calibri"/>
                <a:sym typeface="Calibri"/>
              </a:defRPr>
            </a:lvl8pPr>
            <a:lvl9pPr indent="-5202" lvl="8" marL="12679802" marR="0" rtl="0" algn="l">
              <a:lnSpc>
                <a:spcPct val="90000"/>
              </a:lnSpc>
              <a:spcBef>
                <a:spcPts val="1733"/>
              </a:spcBef>
              <a:buClr>
                <a:schemeClr val="dk1"/>
              </a:buClr>
              <a:buFont typeface="Arial"/>
              <a:buNone/>
              <a:defRPr b="1" i="0" sz="5547" u="none" cap="none" strike="noStrike">
                <a:solidFill>
                  <a:schemeClr val="dk1"/>
                </a:solidFill>
                <a:latin typeface="Calibri"/>
                <a:ea typeface="Calibri"/>
                <a:cs typeface="Calibri"/>
                <a:sym typeface="Calibri"/>
              </a:defRPr>
            </a:lvl9pPr>
          </a:lstStyle>
          <a:p/>
        </p:txBody>
      </p:sp>
      <p:sp>
        <p:nvSpPr>
          <p:cNvPr id="45" name="Shape 45"/>
          <p:cNvSpPr txBox="1"/>
          <p:nvPr>
            <p:ph idx="4" type="body"/>
          </p:nvPr>
        </p:nvSpPr>
        <p:spPr>
          <a:xfrm>
            <a:off x="17590771" y="8684260"/>
            <a:ext cx="14772086" cy="12773238"/>
          </a:xfrm>
          <a:prstGeom prst="rect">
            <a:avLst/>
          </a:prstGeom>
          <a:noFill/>
          <a:ln>
            <a:noFill/>
          </a:ln>
        </p:spPr>
        <p:txBody>
          <a:bodyPr anchorCtr="0" anchor="t" bIns="91425" lIns="91425" rIns="91425" wrap="square" tIns="91425"/>
          <a:lstStyle>
            <a:lvl1pPr indent="-176093" lvl="0" marL="792488" marR="0" rtl="0" algn="l">
              <a:lnSpc>
                <a:spcPct val="90000"/>
              </a:lnSpc>
              <a:spcBef>
                <a:spcPts val="3467"/>
              </a:spcBef>
              <a:buClr>
                <a:schemeClr val="dk1"/>
              </a:buClr>
              <a:buSzPct val="100072"/>
              <a:buFont typeface="Arial"/>
              <a:buChar char="•"/>
              <a:defRPr b="0" i="0" sz="9707" u="none" cap="none" strike="noStrike">
                <a:solidFill>
                  <a:schemeClr val="dk1"/>
                </a:solidFill>
                <a:latin typeface="Calibri"/>
                <a:ea typeface="Calibri"/>
                <a:cs typeface="Calibri"/>
                <a:sym typeface="Calibri"/>
              </a:defRPr>
            </a:lvl1pPr>
            <a:lvl2pPr indent="-274342" lvl="1" marL="2377463" marR="0" rtl="0" algn="l">
              <a:lnSpc>
                <a:spcPct val="90000"/>
              </a:lnSpc>
              <a:spcBef>
                <a:spcPts val="1733"/>
              </a:spcBef>
              <a:buClr>
                <a:schemeClr val="dk1"/>
              </a:buClr>
              <a:buSzPct val="100240"/>
              <a:buFont typeface="Arial"/>
              <a:buChar char="•"/>
              <a:defRPr b="0" i="0" sz="8320" u="none" cap="none" strike="noStrike">
                <a:solidFill>
                  <a:schemeClr val="dk1"/>
                </a:solidFill>
                <a:latin typeface="Calibri"/>
                <a:ea typeface="Calibri"/>
                <a:cs typeface="Calibri"/>
                <a:sym typeface="Calibri"/>
              </a:defRPr>
            </a:lvl2pPr>
            <a:lvl3pPr indent="-359892" lvl="2" marL="3962438" marR="0" rtl="0" algn="l">
              <a:lnSpc>
                <a:spcPct val="90000"/>
              </a:lnSpc>
              <a:spcBef>
                <a:spcPts val="1733"/>
              </a:spcBef>
              <a:buClr>
                <a:schemeClr val="dk1"/>
              </a:buClr>
              <a:buSzPct val="100478"/>
              <a:buFont typeface="Arial"/>
              <a:buChar char="•"/>
              <a:defRPr b="0" i="0" sz="6933" u="none" cap="none" strike="noStrike">
                <a:solidFill>
                  <a:schemeClr val="dk1"/>
                </a:solidFill>
                <a:latin typeface="Calibri"/>
                <a:ea typeface="Calibri"/>
                <a:cs typeface="Calibri"/>
                <a:sym typeface="Calibri"/>
              </a:defRPr>
            </a:lvl3pPr>
            <a:lvl4pPr indent="-401372" lvl="3" marL="5547413"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4pPr>
            <a:lvl5pPr indent="-398848" lvl="4" marL="7132388"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5pPr>
            <a:lvl6pPr indent="-396323" lvl="5" marL="8717364"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6pPr>
            <a:lvl7pPr indent="-406499" lvl="6" marL="10302339"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7pPr>
            <a:lvl8pPr indent="-403973" lvl="7" marL="11887314"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8pPr>
            <a:lvl9pPr indent="-401449" lvl="8" marL="13472289"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2388869" y="22035351"/>
            <a:ext cx="7818120" cy="1265766"/>
          </a:xfrm>
          <a:prstGeom prst="rect">
            <a:avLst/>
          </a:prstGeom>
          <a:noFill/>
          <a:ln>
            <a:noFill/>
          </a:ln>
        </p:spPr>
        <p:txBody>
          <a:bodyPr anchorCtr="0" anchor="ctr" bIns="91425" lIns="91425" rIns="91425" wrap="square" tIns="91425"/>
          <a:lstStyle>
            <a:lvl1pPr indent="0" lvl="0" marL="0" marR="0" rtl="0" algn="l">
              <a:spcBef>
                <a:spcPts val="0"/>
              </a:spcBef>
              <a:buNone/>
              <a:defRPr sz="4160">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11510010" y="22035351"/>
            <a:ext cx="11727180" cy="1265766"/>
          </a:xfrm>
          <a:prstGeom prst="rect">
            <a:avLst/>
          </a:prstGeom>
          <a:noFill/>
          <a:ln>
            <a:noFill/>
          </a:ln>
        </p:spPr>
        <p:txBody>
          <a:bodyPr anchorCtr="0" anchor="ctr" bIns="91425" lIns="91425" rIns="91425" wrap="square" tIns="91425"/>
          <a:lstStyle>
            <a:lvl1pPr indent="0" lvl="0" marL="0" marR="0" rtl="0" algn="ctr">
              <a:spcBef>
                <a:spcPts val="0"/>
              </a:spcBef>
              <a:buNone/>
              <a:defRPr sz="4160">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24540209" y="22035351"/>
            <a:ext cx="7818120" cy="1265766"/>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416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49" name="Shape 49"/>
        <p:cNvGrpSpPr/>
        <p:nvPr/>
      </p:nvGrpSpPr>
      <p:grpSpPr>
        <a:xfrm>
          <a:off x="0" y="0"/>
          <a:ext cx="0" cy="0"/>
          <a:chOff x="0" y="0"/>
          <a:chExt cx="0" cy="0"/>
        </a:xfrm>
      </p:grpSpPr>
      <p:sp>
        <p:nvSpPr>
          <p:cNvPr id="50" name="Shape 50"/>
          <p:cNvSpPr txBox="1"/>
          <p:nvPr>
            <p:ph type="title"/>
          </p:nvPr>
        </p:nvSpPr>
        <p:spPr>
          <a:xfrm>
            <a:off x="2388869" y="1265771"/>
            <a:ext cx="29969458" cy="4595284"/>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Font typeface="Calibri"/>
              <a:buNone/>
              <a:defRPr b="0" i="0" sz="15253"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1" name="Shape 51"/>
          <p:cNvSpPr txBox="1"/>
          <p:nvPr>
            <p:ph idx="10" type="dt"/>
          </p:nvPr>
        </p:nvSpPr>
        <p:spPr>
          <a:xfrm>
            <a:off x="2388869" y="22035351"/>
            <a:ext cx="7818120" cy="1265766"/>
          </a:xfrm>
          <a:prstGeom prst="rect">
            <a:avLst/>
          </a:prstGeom>
          <a:noFill/>
          <a:ln>
            <a:noFill/>
          </a:ln>
        </p:spPr>
        <p:txBody>
          <a:bodyPr anchorCtr="0" anchor="ctr" bIns="91425" lIns="91425" rIns="91425" wrap="square" tIns="91425"/>
          <a:lstStyle>
            <a:lvl1pPr indent="0" lvl="0" marL="0" marR="0" rtl="0" algn="l">
              <a:spcBef>
                <a:spcPts val="0"/>
              </a:spcBef>
              <a:buNone/>
              <a:defRPr sz="4160">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11510010" y="22035351"/>
            <a:ext cx="11727180" cy="1265766"/>
          </a:xfrm>
          <a:prstGeom prst="rect">
            <a:avLst/>
          </a:prstGeom>
          <a:noFill/>
          <a:ln>
            <a:noFill/>
          </a:ln>
        </p:spPr>
        <p:txBody>
          <a:bodyPr anchorCtr="0" anchor="ctr" bIns="91425" lIns="91425" rIns="91425" wrap="square" tIns="91425"/>
          <a:lstStyle>
            <a:lvl1pPr indent="0" lvl="0" marL="0" marR="0" rtl="0" algn="ctr">
              <a:spcBef>
                <a:spcPts val="0"/>
              </a:spcBef>
              <a:buNone/>
              <a:defRPr sz="4160">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24540209" y="22035351"/>
            <a:ext cx="7818120" cy="1265766"/>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416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4" name="Shape 54"/>
        <p:cNvGrpSpPr/>
        <p:nvPr/>
      </p:nvGrpSpPr>
      <p:grpSpPr>
        <a:xfrm>
          <a:off x="0" y="0"/>
          <a:ext cx="0" cy="0"/>
          <a:chOff x="0" y="0"/>
          <a:chExt cx="0" cy="0"/>
        </a:xfrm>
      </p:grpSpPr>
      <p:sp>
        <p:nvSpPr>
          <p:cNvPr id="55" name="Shape 55"/>
          <p:cNvSpPr txBox="1"/>
          <p:nvPr>
            <p:ph idx="10" type="dt"/>
          </p:nvPr>
        </p:nvSpPr>
        <p:spPr>
          <a:xfrm>
            <a:off x="2388869" y="22035351"/>
            <a:ext cx="7818120" cy="1265766"/>
          </a:xfrm>
          <a:prstGeom prst="rect">
            <a:avLst/>
          </a:prstGeom>
          <a:noFill/>
          <a:ln>
            <a:noFill/>
          </a:ln>
        </p:spPr>
        <p:txBody>
          <a:bodyPr anchorCtr="0" anchor="ctr" bIns="91425" lIns="91425" rIns="91425" wrap="square" tIns="91425"/>
          <a:lstStyle>
            <a:lvl1pPr indent="0" lvl="0" marL="0" marR="0" rtl="0" algn="l">
              <a:spcBef>
                <a:spcPts val="0"/>
              </a:spcBef>
              <a:buNone/>
              <a:defRPr sz="4160">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56" name="Shape 56"/>
          <p:cNvSpPr txBox="1"/>
          <p:nvPr>
            <p:ph idx="11" type="ftr"/>
          </p:nvPr>
        </p:nvSpPr>
        <p:spPr>
          <a:xfrm>
            <a:off x="11510010" y="22035351"/>
            <a:ext cx="11727180" cy="1265766"/>
          </a:xfrm>
          <a:prstGeom prst="rect">
            <a:avLst/>
          </a:prstGeom>
          <a:noFill/>
          <a:ln>
            <a:noFill/>
          </a:ln>
        </p:spPr>
        <p:txBody>
          <a:bodyPr anchorCtr="0" anchor="ctr" bIns="91425" lIns="91425" rIns="91425" wrap="square" tIns="91425"/>
          <a:lstStyle>
            <a:lvl1pPr indent="0" lvl="0" marL="0" marR="0" rtl="0" algn="ctr">
              <a:spcBef>
                <a:spcPts val="0"/>
              </a:spcBef>
              <a:buNone/>
              <a:defRPr sz="4160">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57" name="Shape 57"/>
          <p:cNvSpPr txBox="1"/>
          <p:nvPr>
            <p:ph idx="12" type="sldNum"/>
          </p:nvPr>
        </p:nvSpPr>
        <p:spPr>
          <a:xfrm>
            <a:off x="24540209" y="22035351"/>
            <a:ext cx="7818120" cy="1265766"/>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416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58" name="Shape 58"/>
        <p:cNvGrpSpPr/>
        <p:nvPr/>
      </p:nvGrpSpPr>
      <p:grpSpPr>
        <a:xfrm>
          <a:off x="0" y="0"/>
          <a:ext cx="0" cy="0"/>
          <a:chOff x="0" y="0"/>
          <a:chExt cx="0" cy="0"/>
        </a:xfrm>
      </p:grpSpPr>
      <p:sp>
        <p:nvSpPr>
          <p:cNvPr id="59" name="Shape 59"/>
          <p:cNvSpPr txBox="1"/>
          <p:nvPr>
            <p:ph type="title"/>
          </p:nvPr>
        </p:nvSpPr>
        <p:spPr>
          <a:xfrm>
            <a:off x="2393396" y="1584959"/>
            <a:ext cx="11206875" cy="5547360"/>
          </a:xfrm>
          <a:prstGeom prst="rect">
            <a:avLst/>
          </a:prstGeom>
          <a:noFill/>
          <a:ln>
            <a:noFill/>
          </a:ln>
        </p:spPr>
        <p:txBody>
          <a:bodyPr anchorCtr="0" anchor="b" bIns="91425" lIns="91425" rIns="91425" wrap="square" tIns="91425"/>
          <a:lstStyle>
            <a:lvl1pPr indent="0" lvl="0" marL="0" marR="0" rtl="0" algn="l">
              <a:lnSpc>
                <a:spcPct val="90000"/>
              </a:lnSpc>
              <a:spcBef>
                <a:spcPts val="0"/>
              </a:spcBef>
              <a:buClr>
                <a:schemeClr val="dk1"/>
              </a:buClr>
              <a:buFont typeface="Calibri"/>
              <a:buNone/>
              <a:defRPr b="0" i="0" sz="11093"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0" name="Shape 60"/>
          <p:cNvSpPr txBox="1"/>
          <p:nvPr>
            <p:ph idx="1" type="body"/>
          </p:nvPr>
        </p:nvSpPr>
        <p:spPr>
          <a:xfrm>
            <a:off x="14772085" y="3423078"/>
            <a:ext cx="17590769" cy="16895233"/>
          </a:xfrm>
          <a:prstGeom prst="rect">
            <a:avLst/>
          </a:prstGeom>
          <a:noFill/>
          <a:ln>
            <a:noFill/>
          </a:ln>
        </p:spPr>
        <p:txBody>
          <a:bodyPr anchorCtr="0" anchor="t" bIns="91425" lIns="91425" rIns="91425" wrap="square" tIns="91425"/>
          <a:lstStyle>
            <a:lvl1pPr indent="-88082" lvl="0" marL="792488" marR="0" rtl="0" algn="l">
              <a:lnSpc>
                <a:spcPct val="90000"/>
              </a:lnSpc>
              <a:spcBef>
                <a:spcPts val="3467"/>
              </a:spcBef>
              <a:buClr>
                <a:schemeClr val="dk1"/>
              </a:buClr>
              <a:buSzPct val="99936"/>
              <a:buFont typeface="Arial"/>
              <a:buChar char="•"/>
              <a:defRPr b="0" i="0" sz="11093" u="none" cap="none" strike="noStrike">
                <a:solidFill>
                  <a:schemeClr val="dk1"/>
                </a:solidFill>
                <a:latin typeface="Calibri"/>
                <a:ea typeface="Calibri"/>
                <a:cs typeface="Calibri"/>
                <a:sym typeface="Calibri"/>
              </a:defRPr>
            </a:lvl1pPr>
            <a:lvl2pPr indent="-186268" lvl="1" marL="2377463" marR="0" rtl="0" algn="l">
              <a:lnSpc>
                <a:spcPct val="90000"/>
              </a:lnSpc>
              <a:spcBef>
                <a:spcPts val="1733"/>
              </a:spcBef>
              <a:buClr>
                <a:schemeClr val="dk1"/>
              </a:buClr>
              <a:buSzPct val="100072"/>
              <a:buFont typeface="Arial"/>
              <a:buChar char="•"/>
              <a:defRPr b="0" i="0" sz="9707" u="none" cap="none" strike="noStrike">
                <a:solidFill>
                  <a:schemeClr val="dk1"/>
                </a:solidFill>
                <a:latin typeface="Calibri"/>
                <a:ea typeface="Calibri"/>
                <a:cs typeface="Calibri"/>
                <a:sym typeface="Calibri"/>
              </a:defRPr>
            </a:lvl2pPr>
            <a:lvl3pPr indent="-271817" lvl="2" marL="3962438" marR="0" rtl="0" algn="l">
              <a:lnSpc>
                <a:spcPct val="90000"/>
              </a:lnSpc>
              <a:spcBef>
                <a:spcPts val="1733"/>
              </a:spcBef>
              <a:buClr>
                <a:schemeClr val="dk1"/>
              </a:buClr>
              <a:buSzPct val="100240"/>
              <a:buFont typeface="Arial"/>
              <a:buChar char="•"/>
              <a:defRPr b="0" i="0" sz="8320" u="none" cap="none" strike="noStrike">
                <a:solidFill>
                  <a:schemeClr val="dk1"/>
                </a:solidFill>
                <a:latin typeface="Calibri"/>
                <a:ea typeface="Calibri"/>
                <a:cs typeface="Calibri"/>
                <a:sym typeface="Calibri"/>
              </a:defRPr>
            </a:lvl3pPr>
            <a:lvl4pPr indent="-357367" lvl="3" marL="5547413" marR="0" rtl="0" algn="l">
              <a:lnSpc>
                <a:spcPct val="90000"/>
              </a:lnSpc>
              <a:spcBef>
                <a:spcPts val="1733"/>
              </a:spcBef>
              <a:buClr>
                <a:schemeClr val="dk1"/>
              </a:buClr>
              <a:buSzPct val="100478"/>
              <a:buFont typeface="Arial"/>
              <a:buChar char="•"/>
              <a:defRPr b="0" i="0" sz="6933" u="none" cap="none" strike="noStrike">
                <a:solidFill>
                  <a:schemeClr val="dk1"/>
                </a:solidFill>
                <a:latin typeface="Calibri"/>
                <a:ea typeface="Calibri"/>
                <a:cs typeface="Calibri"/>
                <a:sym typeface="Calibri"/>
              </a:defRPr>
            </a:lvl4pPr>
            <a:lvl5pPr indent="-354843" lvl="4" marL="7132388" marR="0" rtl="0" algn="l">
              <a:lnSpc>
                <a:spcPct val="90000"/>
              </a:lnSpc>
              <a:spcBef>
                <a:spcPts val="1733"/>
              </a:spcBef>
              <a:buClr>
                <a:schemeClr val="dk1"/>
              </a:buClr>
              <a:buSzPct val="100478"/>
              <a:buFont typeface="Arial"/>
              <a:buChar char="•"/>
              <a:defRPr b="0" i="0" sz="6933" u="none" cap="none" strike="noStrike">
                <a:solidFill>
                  <a:schemeClr val="dk1"/>
                </a:solidFill>
                <a:latin typeface="Calibri"/>
                <a:ea typeface="Calibri"/>
                <a:cs typeface="Calibri"/>
                <a:sym typeface="Calibri"/>
              </a:defRPr>
            </a:lvl5pPr>
            <a:lvl6pPr indent="-352318" lvl="5" marL="8717364" marR="0" rtl="0" algn="l">
              <a:lnSpc>
                <a:spcPct val="90000"/>
              </a:lnSpc>
              <a:spcBef>
                <a:spcPts val="1733"/>
              </a:spcBef>
              <a:buClr>
                <a:schemeClr val="dk1"/>
              </a:buClr>
              <a:buSzPct val="100478"/>
              <a:buFont typeface="Arial"/>
              <a:buChar char="•"/>
              <a:defRPr b="0" i="0" sz="6933" u="none" cap="none" strike="noStrike">
                <a:solidFill>
                  <a:schemeClr val="dk1"/>
                </a:solidFill>
                <a:latin typeface="Calibri"/>
                <a:ea typeface="Calibri"/>
                <a:cs typeface="Calibri"/>
                <a:sym typeface="Calibri"/>
              </a:defRPr>
            </a:lvl6pPr>
            <a:lvl7pPr indent="-362494" lvl="6" marL="10302339" marR="0" rtl="0" algn="l">
              <a:lnSpc>
                <a:spcPct val="90000"/>
              </a:lnSpc>
              <a:spcBef>
                <a:spcPts val="1733"/>
              </a:spcBef>
              <a:buClr>
                <a:schemeClr val="dk1"/>
              </a:buClr>
              <a:buSzPct val="100478"/>
              <a:buFont typeface="Arial"/>
              <a:buChar char="•"/>
              <a:defRPr b="0" i="0" sz="6933" u="none" cap="none" strike="noStrike">
                <a:solidFill>
                  <a:schemeClr val="dk1"/>
                </a:solidFill>
                <a:latin typeface="Calibri"/>
                <a:ea typeface="Calibri"/>
                <a:cs typeface="Calibri"/>
                <a:sym typeface="Calibri"/>
              </a:defRPr>
            </a:lvl7pPr>
            <a:lvl8pPr indent="-359968" lvl="7" marL="11887314" marR="0" rtl="0" algn="l">
              <a:lnSpc>
                <a:spcPct val="90000"/>
              </a:lnSpc>
              <a:spcBef>
                <a:spcPts val="1733"/>
              </a:spcBef>
              <a:buClr>
                <a:schemeClr val="dk1"/>
              </a:buClr>
              <a:buSzPct val="100478"/>
              <a:buFont typeface="Arial"/>
              <a:buChar char="•"/>
              <a:defRPr b="0" i="0" sz="6933" u="none" cap="none" strike="noStrike">
                <a:solidFill>
                  <a:schemeClr val="dk1"/>
                </a:solidFill>
                <a:latin typeface="Calibri"/>
                <a:ea typeface="Calibri"/>
                <a:cs typeface="Calibri"/>
                <a:sym typeface="Calibri"/>
              </a:defRPr>
            </a:lvl8pPr>
            <a:lvl9pPr indent="-357443" lvl="8" marL="13472289" marR="0" rtl="0" algn="l">
              <a:lnSpc>
                <a:spcPct val="90000"/>
              </a:lnSpc>
              <a:spcBef>
                <a:spcPts val="1733"/>
              </a:spcBef>
              <a:buClr>
                <a:schemeClr val="dk1"/>
              </a:buClr>
              <a:buSzPct val="100478"/>
              <a:buFont typeface="Arial"/>
              <a:buChar char="•"/>
              <a:defRPr b="0" i="0" sz="6933" u="none" cap="none" strike="noStrike">
                <a:solidFill>
                  <a:schemeClr val="dk1"/>
                </a:solidFill>
                <a:latin typeface="Calibri"/>
                <a:ea typeface="Calibri"/>
                <a:cs typeface="Calibri"/>
                <a:sym typeface="Calibri"/>
              </a:defRPr>
            </a:lvl9pPr>
          </a:lstStyle>
          <a:p/>
        </p:txBody>
      </p:sp>
      <p:sp>
        <p:nvSpPr>
          <p:cNvPr id="61" name="Shape 61"/>
          <p:cNvSpPr txBox="1"/>
          <p:nvPr>
            <p:ph idx="2" type="body"/>
          </p:nvPr>
        </p:nvSpPr>
        <p:spPr>
          <a:xfrm>
            <a:off x="2393396" y="7132320"/>
            <a:ext cx="11206875" cy="13213504"/>
          </a:xfrm>
          <a:prstGeom prst="rect">
            <a:avLst/>
          </a:prstGeom>
          <a:noFill/>
          <a:ln>
            <a:noFill/>
          </a:ln>
        </p:spPr>
        <p:txBody>
          <a:bodyPr anchorCtr="0" anchor="t" bIns="91425" lIns="91425" rIns="91425" wrap="square" tIns="91425"/>
          <a:lstStyle>
            <a:lvl1pPr indent="0" lvl="0" marL="0" marR="0" rtl="0" algn="l">
              <a:lnSpc>
                <a:spcPct val="90000"/>
              </a:lnSpc>
              <a:spcBef>
                <a:spcPts val="3467"/>
              </a:spcBef>
              <a:buClr>
                <a:schemeClr val="dk1"/>
              </a:buClr>
              <a:buFont typeface="Arial"/>
              <a:buNone/>
              <a:defRPr b="0" i="0" sz="5547" u="none" cap="none" strike="noStrike">
                <a:solidFill>
                  <a:schemeClr val="dk1"/>
                </a:solidFill>
                <a:latin typeface="Calibri"/>
                <a:ea typeface="Calibri"/>
                <a:cs typeface="Calibri"/>
                <a:sym typeface="Calibri"/>
              </a:defRPr>
            </a:lvl1pPr>
            <a:lvl2pPr indent="-10174" lvl="1" marL="1584975" marR="0" rtl="0" algn="l">
              <a:lnSpc>
                <a:spcPct val="90000"/>
              </a:lnSpc>
              <a:spcBef>
                <a:spcPts val="1733"/>
              </a:spcBef>
              <a:buClr>
                <a:schemeClr val="dk1"/>
              </a:buClr>
              <a:buFont typeface="Arial"/>
              <a:buNone/>
              <a:defRPr b="0" i="0" sz="4853" u="none" cap="none" strike="noStrike">
                <a:solidFill>
                  <a:schemeClr val="dk1"/>
                </a:solidFill>
                <a:latin typeface="Calibri"/>
                <a:ea typeface="Calibri"/>
                <a:cs typeface="Calibri"/>
                <a:sym typeface="Calibri"/>
              </a:defRPr>
            </a:lvl2pPr>
            <a:lvl3pPr indent="-7649" lvl="2" marL="3169950" marR="0" rtl="0" algn="l">
              <a:lnSpc>
                <a:spcPct val="90000"/>
              </a:lnSpc>
              <a:spcBef>
                <a:spcPts val="1733"/>
              </a:spcBef>
              <a:buClr>
                <a:schemeClr val="dk1"/>
              </a:buClr>
              <a:buFont typeface="Arial"/>
              <a:buNone/>
              <a:defRPr b="0" i="0" sz="4160" u="none" cap="none" strike="noStrike">
                <a:solidFill>
                  <a:schemeClr val="dk1"/>
                </a:solidFill>
                <a:latin typeface="Calibri"/>
                <a:ea typeface="Calibri"/>
                <a:cs typeface="Calibri"/>
                <a:sym typeface="Calibri"/>
              </a:defRPr>
            </a:lvl3pPr>
            <a:lvl4pPr indent="-5126" lvl="3" marL="4754926" marR="0" rtl="0" algn="l">
              <a:lnSpc>
                <a:spcPct val="90000"/>
              </a:lnSpc>
              <a:spcBef>
                <a:spcPts val="1733"/>
              </a:spcBef>
              <a:buClr>
                <a:schemeClr val="dk1"/>
              </a:buClr>
              <a:buFont typeface="Arial"/>
              <a:buNone/>
              <a:defRPr b="0" i="0" sz="3466" u="none" cap="none" strike="noStrike">
                <a:solidFill>
                  <a:schemeClr val="dk1"/>
                </a:solidFill>
                <a:latin typeface="Calibri"/>
                <a:ea typeface="Calibri"/>
                <a:cs typeface="Calibri"/>
                <a:sym typeface="Calibri"/>
              </a:defRPr>
            </a:lvl4pPr>
            <a:lvl5pPr indent="-2601" lvl="4" marL="6339901" marR="0" rtl="0" algn="l">
              <a:lnSpc>
                <a:spcPct val="90000"/>
              </a:lnSpc>
              <a:spcBef>
                <a:spcPts val="1733"/>
              </a:spcBef>
              <a:buClr>
                <a:schemeClr val="dk1"/>
              </a:buClr>
              <a:buFont typeface="Arial"/>
              <a:buNone/>
              <a:defRPr b="0" i="0" sz="3466" u="none" cap="none" strike="noStrike">
                <a:solidFill>
                  <a:schemeClr val="dk1"/>
                </a:solidFill>
                <a:latin typeface="Calibri"/>
                <a:ea typeface="Calibri"/>
                <a:cs typeface="Calibri"/>
                <a:sym typeface="Calibri"/>
              </a:defRPr>
            </a:lvl5pPr>
            <a:lvl6pPr indent="-75" lvl="5" marL="7924876" marR="0" rtl="0" algn="l">
              <a:lnSpc>
                <a:spcPct val="90000"/>
              </a:lnSpc>
              <a:spcBef>
                <a:spcPts val="1733"/>
              </a:spcBef>
              <a:buClr>
                <a:schemeClr val="dk1"/>
              </a:buClr>
              <a:buFont typeface="Arial"/>
              <a:buNone/>
              <a:defRPr b="0" i="0" sz="3466" u="none" cap="none" strike="noStrike">
                <a:solidFill>
                  <a:schemeClr val="dk1"/>
                </a:solidFill>
                <a:latin typeface="Calibri"/>
                <a:ea typeface="Calibri"/>
                <a:cs typeface="Calibri"/>
                <a:sym typeface="Calibri"/>
              </a:defRPr>
            </a:lvl6pPr>
            <a:lvl7pPr indent="-10251" lvl="6" marL="9509851" marR="0" rtl="0" algn="l">
              <a:lnSpc>
                <a:spcPct val="90000"/>
              </a:lnSpc>
              <a:spcBef>
                <a:spcPts val="1733"/>
              </a:spcBef>
              <a:buClr>
                <a:schemeClr val="dk1"/>
              </a:buClr>
              <a:buFont typeface="Arial"/>
              <a:buNone/>
              <a:defRPr b="0" i="0" sz="3466" u="none" cap="none" strike="noStrike">
                <a:solidFill>
                  <a:schemeClr val="dk1"/>
                </a:solidFill>
                <a:latin typeface="Calibri"/>
                <a:ea typeface="Calibri"/>
                <a:cs typeface="Calibri"/>
                <a:sym typeface="Calibri"/>
              </a:defRPr>
            </a:lvl7pPr>
            <a:lvl8pPr indent="-7726" lvl="7" marL="11094827" marR="0" rtl="0" algn="l">
              <a:lnSpc>
                <a:spcPct val="90000"/>
              </a:lnSpc>
              <a:spcBef>
                <a:spcPts val="1733"/>
              </a:spcBef>
              <a:buClr>
                <a:schemeClr val="dk1"/>
              </a:buClr>
              <a:buFont typeface="Arial"/>
              <a:buNone/>
              <a:defRPr b="0" i="0" sz="3466" u="none" cap="none" strike="noStrike">
                <a:solidFill>
                  <a:schemeClr val="dk1"/>
                </a:solidFill>
                <a:latin typeface="Calibri"/>
                <a:ea typeface="Calibri"/>
                <a:cs typeface="Calibri"/>
                <a:sym typeface="Calibri"/>
              </a:defRPr>
            </a:lvl8pPr>
            <a:lvl9pPr indent="-5202" lvl="8" marL="12679802" marR="0" rtl="0" algn="l">
              <a:lnSpc>
                <a:spcPct val="90000"/>
              </a:lnSpc>
              <a:spcBef>
                <a:spcPts val="1733"/>
              </a:spcBef>
              <a:buClr>
                <a:schemeClr val="dk1"/>
              </a:buClr>
              <a:buFont typeface="Arial"/>
              <a:buNone/>
              <a:defRPr b="0" i="0" sz="3466" u="none" cap="none" strike="noStrike">
                <a:solidFill>
                  <a:schemeClr val="dk1"/>
                </a:solidFill>
                <a:latin typeface="Calibri"/>
                <a:ea typeface="Calibri"/>
                <a:cs typeface="Calibri"/>
                <a:sym typeface="Calibri"/>
              </a:defRPr>
            </a:lvl9pPr>
          </a:lstStyle>
          <a:p/>
        </p:txBody>
      </p:sp>
      <p:sp>
        <p:nvSpPr>
          <p:cNvPr id="62" name="Shape 62"/>
          <p:cNvSpPr txBox="1"/>
          <p:nvPr>
            <p:ph idx="10" type="dt"/>
          </p:nvPr>
        </p:nvSpPr>
        <p:spPr>
          <a:xfrm>
            <a:off x="2388869" y="22035351"/>
            <a:ext cx="7818120" cy="1265766"/>
          </a:xfrm>
          <a:prstGeom prst="rect">
            <a:avLst/>
          </a:prstGeom>
          <a:noFill/>
          <a:ln>
            <a:noFill/>
          </a:ln>
        </p:spPr>
        <p:txBody>
          <a:bodyPr anchorCtr="0" anchor="ctr" bIns="91425" lIns="91425" rIns="91425" wrap="square" tIns="91425"/>
          <a:lstStyle>
            <a:lvl1pPr indent="0" lvl="0" marL="0" marR="0" rtl="0" algn="l">
              <a:spcBef>
                <a:spcPts val="0"/>
              </a:spcBef>
              <a:buNone/>
              <a:defRPr sz="4160">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63" name="Shape 63"/>
          <p:cNvSpPr txBox="1"/>
          <p:nvPr>
            <p:ph idx="11" type="ftr"/>
          </p:nvPr>
        </p:nvSpPr>
        <p:spPr>
          <a:xfrm>
            <a:off x="11510010" y="22035351"/>
            <a:ext cx="11727180" cy="1265766"/>
          </a:xfrm>
          <a:prstGeom prst="rect">
            <a:avLst/>
          </a:prstGeom>
          <a:noFill/>
          <a:ln>
            <a:noFill/>
          </a:ln>
        </p:spPr>
        <p:txBody>
          <a:bodyPr anchorCtr="0" anchor="ctr" bIns="91425" lIns="91425" rIns="91425" wrap="square" tIns="91425"/>
          <a:lstStyle>
            <a:lvl1pPr indent="0" lvl="0" marL="0" marR="0" rtl="0" algn="ctr">
              <a:spcBef>
                <a:spcPts val="0"/>
              </a:spcBef>
              <a:buNone/>
              <a:defRPr sz="4160">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64" name="Shape 64"/>
          <p:cNvSpPr txBox="1"/>
          <p:nvPr>
            <p:ph idx="12" type="sldNum"/>
          </p:nvPr>
        </p:nvSpPr>
        <p:spPr>
          <a:xfrm>
            <a:off x="24540209" y="22035351"/>
            <a:ext cx="7818120" cy="1265766"/>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416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65" name="Shape 65"/>
        <p:cNvGrpSpPr/>
        <p:nvPr/>
      </p:nvGrpSpPr>
      <p:grpSpPr>
        <a:xfrm>
          <a:off x="0" y="0"/>
          <a:ext cx="0" cy="0"/>
          <a:chOff x="0" y="0"/>
          <a:chExt cx="0" cy="0"/>
        </a:xfrm>
      </p:grpSpPr>
      <p:sp>
        <p:nvSpPr>
          <p:cNvPr id="66" name="Shape 66"/>
          <p:cNvSpPr txBox="1"/>
          <p:nvPr>
            <p:ph type="title"/>
          </p:nvPr>
        </p:nvSpPr>
        <p:spPr>
          <a:xfrm>
            <a:off x="2393396" y="1584959"/>
            <a:ext cx="11206875" cy="5547360"/>
          </a:xfrm>
          <a:prstGeom prst="rect">
            <a:avLst/>
          </a:prstGeom>
          <a:noFill/>
          <a:ln>
            <a:noFill/>
          </a:ln>
        </p:spPr>
        <p:txBody>
          <a:bodyPr anchorCtr="0" anchor="b" bIns="91425" lIns="91425" rIns="91425" wrap="square" tIns="91425"/>
          <a:lstStyle>
            <a:lvl1pPr indent="0" lvl="0" marL="0" marR="0" rtl="0" algn="l">
              <a:lnSpc>
                <a:spcPct val="90000"/>
              </a:lnSpc>
              <a:spcBef>
                <a:spcPts val="0"/>
              </a:spcBef>
              <a:buClr>
                <a:schemeClr val="dk1"/>
              </a:buClr>
              <a:buFont typeface="Calibri"/>
              <a:buNone/>
              <a:defRPr b="0" i="0" sz="11093"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7" name="Shape 67"/>
          <p:cNvSpPr/>
          <p:nvPr>
            <p:ph idx="2" type="pic"/>
          </p:nvPr>
        </p:nvSpPr>
        <p:spPr>
          <a:xfrm>
            <a:off x="14772085" y="3423078"/>
            <a:ext cx="17590769" cy="16895233"/>
          </a:xfrm>
          <a:prstGeom prst="rect">
            <a:avLst/>
          </a:prstGeom>
          <a:noFill/>
          <a:ln>
            <a:noFill/>
          </a:ln>
        </p:spPr>
        <p:txBody>
          <a:bodyPr anchorCtr="0" anchor="t" bIns="91425" lIns="91425" rIns="91425" wrap="square" tIns="91425"/>
          <a:lstStyle>
            <a:lvl1pPr indent="0" lvl="0" marL="0" marR="0" rtl="0" algn="l">
              <a:lnSpc>
                <a:spcPct val="90000"/>
              </a:lnSpc>
              <a:spcBef>
                <a:spcPts val="3467"/>
              </a:spcBef>
              <a:buClr>
                <a:schemeClr val="dk1"/>
              </a:buClr>
              <a:buFont typeface="Arial"/>
              <a:buNone/>
              <a:defRPr b="0" i="0" sz="11093" u="none" cap="none" strike="noStrike">
                <a:solidFill>
                  <a:schemeClr val="dk1"/>
                </a:solidFill>
                <a:latin typeface="Calibri"/>
                <a:ea typeface="Calibri"/>
                <a:cs typeface="Calibri"/>
                <a:sym typeface="Calibri"/>
              </a:defRPr>
            </a:lvl1pPr>
            <a:lvl2pPr indent="-10174" lvl="1" marL="1584975" marR="0" rtl="0" algn="l">
              <a:lnSpc>
                <a:spcPct val="90000"/>
              </a:lnSpc>
              <a:spcBef>
                <a:spcPts val="1733"/>
              </a:spcBef>
              <a:buClr>
                <a:schemeClr val="dk1"/>
              </a:buClr>
              <a:buFont typeface="Arial"/>
              <a:buNone/>
              <a:defRPr b="0" i="0" sz="9707" u="none" cap="none" strike="noStrike">
                <a:solidFill>
                  <a:schemeClr val="dk1"/>
                </a:solidFill>
                <a:latin typeface="Calibri"/>
                <a:ea typeface="Calibri"/>
                <a:cs typeface="Calibri"/>
                <a:sym typeface="Calibri"/>
              </a:defRPr>
            </a:lvl2pPr>
            <a:lvl3pPr indent="-7649" lvl="2" marL="3169950" marR="0" rtl="0" algn="l">
              <a:lnSpc>
                <a:spcPct val="90000"/>
              </a:lnSpc>
              <a:spcBef>
                <a:spcPts val="1733"/>
              </a:spcBef>
              <a:buClr>
                <a:schemeClr val="dk1"/>
              </a:buClr>
              <a:buFont typeface="Arial"/>
              <a:buNone/>
              <a:defRPr b="0" i="0" sz="8320" u="none" cap="none" strike="noStrike">
                <a:solidFill>
                  <a:schemeClr val="dk1"/>
                </a:solidFill>
                <a:latin typeface="Calibri"/>
                <a:ea typeface="Calibri"/>
                <a:cs typeface="Calibri"/>
                <a:sym typeface="Calibri"/>
              </a:defRPr>
            </a:lvl3pPr>
            <a:lvl4pPr indent="-5126" lvl="3" marL="4754926" marR="0" rtl="0" algn="l">
              <a:lnSpc>
                <a:spcPct val="90000"/>
              </a:lnSpc>
              <a:spcBef>
                <a:spcPts val="1733"/>
              </a:spcBef>
              <a:buClr>
                <a:schemeClr val="dk1"/>
              </a:buClr>
              <a:buFont typeface="Arial"/>
              <a:buNone/>
              <a:defRPr b="0" i="0" sz="6933" u="none" cap="none" strike="noStrike">
                <a:solidFill>
                  <a:schemeClr val="dk1"/>
                </a:solidFill>
                <a:latin typeface="Calibri"/>
                <a:ea typeface="Calibri"/>
                <a:cs typeface="Calibri"/>
                <a:sym typeface="Calibri"/>
              </a:defRPr>
            </a:lvl4pPr>
            <a:lvl5pPr indent="-2601" lvl="4" marL="6339901" marR="0" rtl="0" algn="l">
              <a:lnSpc>
                <a:spcPct val="90000"/>
              </a:lnSpc>
              <a:spcBef>
                <a:spcPts val="1733"/>
              </a:spcBef>
              <a:buClr>
                <a:schemeClr val="dk1"/>
              </a:buClr>
              <a:buFont typeface="Arial"/>
              <a:buNone/>
              <a:defRPr b="0" i="0" sz="6933" u="none" cap="none" strike="noStrike">
                <a:solidFill>
                  <a:schemeClr val="dk1"/>
                </a:solidFill>
                <a:latin typeface="Calibri"/>
                <a:ea typeface="Calibri"/>
                <a:cs typeface="Calibri"/>
                <a:sym typeface="Calibri"/>
              </a:defRPr>
            </a:lvl5pPr>
            <a:lvl6pPr indent="-75" lvl="5" marL="7924876" marR="0" rtl="0" algn="l">
              <a:lnSpc>
                <a:spcPct val="90000"/>
              </a:lnSpc>
              <a:spcBef>
                <a:spcPts val="1733"/>
              </a:spcBef>
              <a:buClr>
                <a:schemeClr val="dk1"/>
              </a:buClr>
              <a:buFont typeface="Arial"/>
              <a:buNone/>
              <a:defRPr b="0" i="0" sz="6933" u="none" cap="none" strike="noStrike">
                <a:solidFill>
                  <a:schemeClr val="dk1"/>
                </a:solidFill>
                <a:latin typeface="Calibri"/>
                <a:ea typeface="Calibri"/>
                <a:cs typeface="Calibri"/>
                <a:sym typeface="Calibri"/>
              </a:defRPr>
            </a:lvl6pPr>
            <a:lvl7pPr indent="-10251" lvl="6" marL="9509851" marR="0" rtl="0" algn="l">
              <a:lnSpc>
                <a:spcPct val="90000"/>
              </a:lnSpc>
              <a:spcBef>
                <a:spcPts val="1733"/>
              </a:spcBef>
              <a:buClr>
                <a:schemeClr val="dk1"/>
              </a:buClr>
              <a:buFont typeface="Arial"/>
              <a:buNone/>
              <a:defRPr b="0" i="0" sz="6933" u="none" cap="none" strike="noStrike">
                <a:solidFill>
                  <a:schemeClr val="dk1"/>
                </a:solidFill>
                <a:latin typeface="Calibri"/>
                <a:ea typeface="Calibri"/>
                <a:cs typeface="Calibri"/>
                <a:sym typeface="Calibri"/>
              </a:defRPr>
            </a:lvl7pPr>
            <a:lvl8pPr indent="-7726" lvl="7" marL="11094827" marR="0" rtl="0" algn="l">
              <a:lnSpc>
                <a:spcPct val="90000"/>
              </a:lnSpc>
              <a:spcBef>
                <a:spcPts val="1733"/>
              </a:spcBef>
              <a:buClr>
                <a:schemeClr val="dk1"/>
              </a:buClr>
              <a:buFont typeface="Arial"/>
              <a:buNone/>
              <a:defRPr b="0" i="0" sz="6933" u="none" cap="none" strike="noStrike">
                <a:solidFill>
                  <a:schemeClr val="dk1"/>
                </a:solidFill>
                <a:latin typeface="Calibri"/>
                <a:ea typeface="Calibri"/>
                <a:cs typeface="Calibri"/>
                <a:sym typeface="Calibri"/>
              </a:defRPr>
            </a:lvl8pPr>
            <a:lvl9pPr indent="-5202" lvl="8" marL="12679802" marR="0" rtl="0" algn="l">
              <a:lnSpc>
                <a:spcPct val="90000"/>
              </a:lnSpc>
              <a:spcBef>
                <a:spcPts val="1733"/>
              </a:spcBef>
              <a:buClr>
                <a:schemeClr val="dk1"/>
              </a:buClr>
              <a:buFont typeface="Arial"/>
              <a:buNone/>
              <a:defRPr b="0" i="0" sz="6933" u="none" cap="none" strike="noStrike">
                <a:solidFill>
                  <a:schemeClr val="dk1"/>
                </a:solidFill>
                <a:latin typeface="Calibri"/>
                <a:ea typeface="Calibri"/>
                <a:cs typeface="Calibri"/>
                <a:sym typeface="Calibri"/>
              </a:defRPr>
            </a:lvl9pPr>
          </a:lstStyle>
          <a:p/>
        </p:txBody>
      </p:sp>
      <p:sp>
        <p:nvSpPr>
          <p:cNvPr id="68" name="Shape 68"/>
          <p:cNvSpPr txBox="1"/>
          <p:nvPr>
            <p:ph idx="1" type="body"/>
          </p:nvPr>
        </p:nvSpPr>
        <p:spPr>
          <a:xfrm>
            <a:off x="2393396" y="7132320"/>
            <a:ext cx="11206875" cy="13213504"/>
          </a:xfrm>
          <a:prstGeom prst="rect">
            <a:avLst/>
          </a:prstGeom>
          <a:noFill/>
          <a:ln>
            <a:noFill/>
          </a:ln>
        </p:spPr>
        <p:txBody>
          <a:bodyPr anchorCtr="0" anchor="t" bIns="91425" lIns="91425" rIns="91425" wrap="square" tIns="91425"/>
          <a:lstStyle>
            <a:lvl1pPr indent="0" lvl="0" marL="0" marR="0" rtl="0" algn="l">
              <a:lnSpc>
                <a:spcPct val="90000"/>
              </a:lnSpc>
              <a:spcBef>
                <a:spcPts val="3467"/>
              </a:spcBef>
              <a:buClr>
                <a:schemeClr val="dk1"/>
              </a:buClr>
              <a:buFont typeface="Arial"/>
              <a:buNone/>
              <a:defRPr b="0" i="0" sz="5547" u="none" cap="none" strike="noStrike">
                <a:solidFill>
                  <a:schemeClr val="dk1"/>
                </a:solidFill>
                <a:latin typeface="Calibri"/>
                <a:ea typeface="Calibri"/>
                <a:cs typeface="Calibri"/>
                <a:sym typeface="Calibri"/>
              </a:defRPr>
            </a:lvl1pPr>
            <a:lvl2pPr indent="-10174" lvl="1" marL="1584975" marR="0" rtl="0" algn="l">
              <a:lnSpc>
                <a:spcPct val="90000"/>
              </a:lnSpc>
              <a:spcBef>
                <a:spcPts val="1733"/>
              </a:spcBef>
              <a:buClr>
                <a:schemeClr val="dk1"/>
              </a:buClr>
              <a:buFont typeface="Arial"/>
              <a:buNone/>
              <a:defRPr b="0" i="0" sz="4853" u="none" cap="none" strike="noStrike">
                <a:solidFill>
                  <a:schemeClr val="dk1"/>
                </a:solidFill>
                <a:latin typeface="Calibri"/>
                <a:ea typeface="Calibri"/>
                <a:cs typeface="Calibri"/>
                <a:sym typeface="Calibri"/>
              </a:defRPr>
            </a:lvl2pPr>
            <a:lvl3pPr indent="-7649" lvl="2" marL="3169950" marR="0" rtl="0" algn="l">
              <a:lnSpc>
                <a:spcPct val="90000"/>
              </a:lnSpc>
              <a:spcBef>
                <a:spcPts val="1733"/>
              </a:spcBef>
              <a:buClr>
                <a:schemeClr val="dk1"/>
              </a:buClr>
              <a:buFont typeface="Arial"/>
              <a:buNone/>
              <a:defRPr b="0" i="0" sz="4160" u="none" cap="none" strike="noStrike">
                <a:solidFill>
                  <a:schemeClr val="dk1"/>
                </a:solidFill>
                <a:latin typeface="Calibri"/>
                <a:ea typeface="Calibri"/>
                <a:cs typeface="Calibri"/>
                <a:sym typeface="Calibri"/>
              </a:defRPr>
            </a:lvl3pPr>
            <a:lvl4pPr indent="-5126" lvl="3" marL="4754926" marR="0" rtl="0" algn="l">
              <a:lnSpc>
                <a:spcPct val="90000"/>
              </a:lnSpc>
              <a:spcBef>
                <a:spcPts val="1733"/>
              </a:spcBef>
              <a:buClr>
                <a:schemeClr val="dk1"/>
              </a:buClr>
              <a:buFont typeface="Arial"/>
              <a:buNone/>
              <a:defRPr b="0" i="0" sz="3466" u="none" cap="none" strike="noStrike">
                <a:solidFill>
                  <a:schemeClr val="dk1"/>
                </a:solidFill>
                <a:latin typeface="Calibri"/>
                <a:ea typeface="Calibri"/>
                <a:cs typeface="Calibri"/>
                <a:sym typeface="Calibri"/>
              </a:defRPr>
            </a:lvl4pPr>
            <a:lvl5pPr indent="-2601" lvl="4" marL="6339901" marR="0" rtl="0" algn="l">
              <a:lnSpc>
                <a:spcPct val="90000"/>
              </a:lnSpc>
              <a:spcBef>
                <a:spcPts val="1733"/>
              </a:spcBef>
              <a:buClr>
                <a:schemeClr val="dk1"/>
              </a:buClr>
              <a:buFont typeface="Arial"/>
              <a:buNone/>
              <a:defRPr b="0" i="0" sz="3466" u="none" cap="none" strike="noStrike">
                <a:solidFill>
                  <a:schemeClr val="dk1"/>
                </a:solidFill>
                <a:latin typeface="Calibri"/>
                <a:ea typeface="Calibri"/>
                <a:cs typeface="Calibri"/>
                <a:sym typeface="Calibri"/>
              </a:defRPr>
            </a:lvl5pPr>
            <a:lvl6pPr indent="-75" lvl="5" marL="7924876" marR="0" rtl="0" algn="l">
              <a:lnSpc>
                <a:spcPct val="90000"/>
              </a:lnSpc>
              <a:spcBef>
                <a:spcPts val="1733"/>
              </a:spcBef>
              <a:buClr>
                <a:schemeClr val="dk1"/>
              </a:buClr>
              <a:buFont typeface="Arial"/>
              <a:buNone/>
              <a:defRPr b="0" i="0" sz="3466" u="none" cap="none" strike="noStrike">
                <a:solidFill>
                  <a:schemeClr val="dk1"/>
                </a:solidFill>
                <a:latin typeface="Calibri"/>
                <a:ea typeface="Calibri"/>
                <a:cs typeface="Calibri"/>
                <a:sym typeface="Calibri"/>
              </a:defRPr>
            </a:lvl6pPr>
            <a:lvl7pPr indent="-10251" lvl="6" marL="9509851" marR="0" rtl="0" algn="l">
              <a:lnSpc>
                <a:spcPct val="90000"/>
              </a:lnSpc>
              <a:spcBef>
                <a:spcPts val="1733"/>
              </a:spcBef>
              <a:buClr>
                <a:schemeClr val="dk1"/>
              </a:buClr>
              <a:buFont typeface="Arial"/>
              <a:buNone/>
              <a:defRPr b="0" i="0" sz="3466" u="none" cap="none" strike="noStrike">
                <a:solidFill>
                  <a:schemeClr val="dk1"/>
                </a:solidFill>
                <a:latin typeface="Calibri"/>
                <a:ea typeface="Calibri"/>
                <a:cs typeface="Calibri"/>
                <a:sym typeface="Calibri"/>
              </a:defRPr>
            </a:lvl7pPr>
            <a:lvl8pPr indent="-7726" lvl="7" marL="11094827" marR="0" rtl="0" algn="l">
              <a:lnSpc>
                <a:spcPct val="90000"/>
              </a:lnSpc>
              <a:spcBef>
                <a:spcPts val="1733"/>
              </a:spcBef>
              <a:buClr>
                <a:schemeClr val="dk1"/>
              </a:buClr>
              <a:buFont typeface="Arial"/>
              <a:buNone/>
              <a:defRPr b="0" i="0" sz="3466" u="none" cap="none" strike="noStrike">
                <a:solidFill>
                  <a:schemeClr val="dk1"/>
                </a:solidFill>
                <a:latin typeface="Calibri"/>
                <a:ea typeface="Calibri"/>
                <a:cs typeface="Calibri"/>
                <a:sym typeface="Calibri"/>
              </a:defRPr>
            </a:lvl8pPr>
            <a:lvl9pPr indent="-5202" lvl="8" marL="12679802" marR="0" rtl="0" algn="l">
              <a:lnSpc>
                <a:spcPct val="90000"/>
              </a:lnSpc>
              <a:spcBef>
                <a:spcPts val="1733"/>
              </a:spcBef>
              <a:buClr>
                <a:schemeClr val="dk1"/>
              </a:buClr>
              <a:buFont typeface="Arial"/>
              <a:buNone/>
              <a:defRPr b="0" i="0" sz="3466"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2388869" y="22035351"/>
            <a:ext cx="7818120" cy="1265766"/>
          </a:xfrm>
          <a:prstGeom prst="rect">
            <a:avLst/>
          </a:prstGeom>
          <a:noFill/>
          <a:ln>
            <a:noFill/>
          </a:ln>
        </p:spPr>
        <p:txBody>
          <a:bodyPr anchorCtr="0" anchor="ctr" bIns="91425" lIns="91425" rIns="91425" wrap="square" tIns="91425"/>
          <a:lstStyle>
            <a:lvl1pPr indent="0" lvl="0" marL="0" marR="0" rtl="0" algn="l">
              <a:spcBef>
                <a:spcPts val="0"/>
              </a:spcBef>
              <a:buNone/>
              <a:defRPr sz="4160">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11510010" y="22035351"/>
            <a:ext cx="11727180" cy="1265766"/>
          </a:xfrm>
          <a:prstGeom prst="rect">
            <a:avLst/>
          </a:prstGeom>
          <a:noFill/>
          <a:ln>
            <a:noFill/>
          </a:ln>
        </p:spPr>
        <p:txBody>
          <a:bodyPr anchorCtr="0" anchor="ctr" bIns="91425" lIns="91425" rIns="91425" wrap="square" tIns="91425"/>
          <a:lstStyle>
            <a:lvl1pPr indent="0" lvl="0" marL="0" marR="0" rtl="0" algn="ctr">
              <a:spcBef>
                <a:spcPts val="0"/>
              </a:spcBef>
              <a:buNone/>
              <a:defRPr sz="4160">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24540209" y="22035351"/>
            <a:ext cx="7818120" cy="1265766"/>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416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2388869" y="1265771"/>
            <a:ext cx="29969458" cy="4595284"/>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Font typeface="Calibri"/>
              <a:buNone/>
              <a:defRPr b="0" i="0" sz="15253"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2388869" y="6328833"/>
            <a:ext cx="29969458" cy="15084637"/>
          </a:xfrm>
          <a:prstGeom prst="rect">
            <a:avLst/>
          </a:prstGeom>
          <a:noFill/>
          <a:ln>
            <a:noFill/>
          </a:ln>
        </p:spPr>
        <p:txBody>
          <a:bodyPr anchorCtr="0" anchor="t" bIns="91425" lIns="91425" rIns="91425" wrap="square" tIns="91425"/>
          <a:lstStyle>
            <a:lvl1pPr indent="-176093" lvl="0" marL="792488" marR="0" rtl="0" algn="l">
              <a:lnSpc>
                <a:spcPct val="90000"/>
              </a:lnSpc>
              <a:spcBef>
                <a:spcPts val="3467"/>
              </a:spcBef>
              <a:buClr>
                <a:schemeClr val="dk1"/>
              </a:buClr>
              <a:buSzPct val="100072"/>
              <a:buFont typeface="Arial"/>
              <a:buChar char="•"/>
              <a:defRPr b="0" i="0" sz="9707" u="none" cap="none" strike="noStrike">
                <a:solidFill>
                  <a:schemeClr val="dk1"/>
                </a:solidFill>
                <a:latin typeface="Calibri"/>
                <a:ea typeface="Calibri"/>
                <a:cs typeface="Calibri"/>
                <a:sym typeface="Calibri"/>
              </a:defRPr>
            </a:lvl1pPr>
            <a:lvl2pPr indent="-274342" lvl="1" marL="2377463" marR="0" rtl="0" algn="l">
              <a:lnSpc>
                <a:spcPct val="90000"/>
              </a:lnSpc>
              <a:spcBef>
                <a:spcPts val="1733"/>
              </a:spcBef>
              <a:buClr>
                <a:schemeClr val="dk1"/>
              </a:buClr>
              <a:buSzPct val="100240"/>
              <a:buFont typeface="Arial"/>
              <a:buChar char="•"/>
              <a:defRPr b="0" i="0" sz="8320" u="none" cap="none" strike="noStrike">
                <a:solidFill>
                  <a:schemeClr val="dk1"/>
                </a:solidFill>
                <a:latin typeface="Calibri"/>
                <a:ea typeface="Calibri"/>
                <a:cs typeface="Calibri"/>
                <a:sym typeface="Calibri"/>
              </a:defRPr>
            </a:lvl2pPr>
            <a:lvl3pPr indent="-359892" lvl="2" marL="3962438" marR="0" rtl="0" algn="l">
              <a:lnSpc>
                <a:spcPct val="90000"/>
              </a:lnSpc>
              <a:spcBef>
                <a:spcPts val="1733"/>
              </a:spcBef>
              <a:buClr>
                <a:schemeClr val="dk1"/>
              </a:buClr>
              <a:buSzPct val="100478"/>
              <a:buFont typeface="Arial"/>
              <a:buChar char="•"/>
              <a:defRPr b="0" i="0" sz="6933" u="none" cap="none" strike="noStrike">
                <a:solidFill>
                  <a:schemeClr val="dk1"/>
                </a:solidFill>
                <a:latin typeface="Calibri"/>
                <a:ea typeface="Calibri"/>
                <a:cs typeface="Calibri"/>
                <a:sym typeface="Calibri"/>
              </a:defRPr>
            </a:lvl3pPr>
            <a:lvl4pPr indent="-401372" lvl="3" marL="5547413"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4pPr>
            <a:lvl5pPr indent="-398848" lvl="4" marL="7132388"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5pPr>
            <a:lvl6pPr indent="-396323" lvl="5" marL="8717364"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6pPr>
            <a:lvl7pPr indent="-406499" lvl="6" marL="10302339"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7pPr>
            <a:lvl8pPr indent="-403973" lvl="7" marL="11887314"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8pPr>
            <a:lvl9pPr indent="-401449" lvl="8" marL="13472289"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2388869" y="22035351"/>
            <a:ext cx="7818120" cy="1265766"/>
          </a:xfrm>
          <a:prstGeom prst="rect">
            <a:avLst/>
          </a:prstGeom>
          <a:noFill/>
          <a:ln>
            <a:noFill/>
          </a:ln>
        </p:spPr>
        <p:txBody>
          <a:bodyPr anchorCtr="0" anchor="ctr" bIns="91425" lIns="91425" rIns="91425" wrap="square" tIns="91425"/>
          <a:lstStyle>
            <a:lvl1pPr indent="0" lvl="0" marL="0" marR="0" rtl="0" algn="l">
              <a:spcBef>
                <a:spcPts val="0"/>
              </a:spcBef>
              <a:buNone/>
              <a:defRPr b="0" i="0" sz="4160" u="none" cap="none" strike="noStrike">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11510010" y="22035351"/>
            <a:ext cx="11727180" cy="1265766"/>
          </a:xfrm>
          <a:prstGeom prst="rect">
            <a:avLst/>
          </a:prstGeom>
          <a:noFill/>
          <a:ln>
            <a:noFill/>
          </a:ln>
        </p:spPr>
        <p:txBody>
          <a:bodyPr anchorCtr="0" anchor="ctr" bIns="91425" lIns="91425" rIns="91425" wrap="square" tIns="91425"/>
          <a:lstStyle>
            <a:lvl1pPr indent="0" lvl="0" marL="0" marR="0" rtl="0" algn="ctr">
              <a:spcBef>
                <a:spcPts val="0"/>
              </a:spcBef>
              <a:buNone/>
              <a:defRPr b="0" i="0" sz="4160" u="none" cap="none" strike="noStrike">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24540209" y="22035351"/>
            <a:ext cx="7818120" cy="1265766"/>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416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1.png"/><Relationship Id="rId7" Type="http://schemas.openxmlformats.org/officeDocument/2006/relationships/image" Target="../media/image3.png"/><Relationship Id="rId8"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pic>
        <p:nvPicPr>
          <p:cNvPr id="89" name="Shape 89"/>
          <p:cNvPicPr preferRelativeResize="0"/>
          <p:nvPr/>
        </p:nvPicPr>
        <p:blipFill rotWithShape="1">
          <a:blip r:embed="rId3">
            <a:alphaModFix/>
          </a:blip>
          <a:srcRect b="0" l="0" r="0" t="0"/>
          <a:stretch/>
        </p:blipFill>
        <p:spPr>
          <a:xfrm>
            <a:off x="1184019" y="21266926"/>
            <a:ext cx="19806000" cy="1594500"/>
          </a:xfrm>
          <a:prstGeom prst="rect">
            <a:avLst/>
          </a:prstGeom>
          <a:noFill/>
          <a:ln>
            <a:noFill/>
          </a:ln>
        </p:spPr>
      </p:pic>
      <p:pic>
        <p:nvPicPr>
          <p:cNvPr id="90" name="Shape 90"/>
          <p:cNvPicPr preferRelativeResize="0"/>
          <p:nvPr/>
        </p:nvPicPr>
        <p:blipFill rotWithShape="1">
          <a:blip r:embed="rId4">
            <a:alphaModFix/>
          </a:blip>
          <a:srcRect b="0" l="0" r="0" t="0"/>
          <a:stretch/>
        </p:blipFill>
        <p:spPr>
          <a:xfrm>
            <a:off x="79045850" y="28068231"/>
            <a:ext cx="12674311" cy="10293858"/>
          </a:xfrm>
          <a:prstGeom prst="rect">
            <a:avLst/>
          </a:prstGeom>
          <a:noFill/>
          <a:ln>
            <a:noFill/>
          </a:ln>
        </p:spPr>
      </p:pic>
      <p:sp>
        <p:nvSpPr>
          <p:cNvPr id="91" name="Shape 91"/>
          <p:cNvSpPr txBox="1"/>
          <p:nvPr/>
        </p:nvSpPr>
        <p:spPr>
          <a:xfrm>
            <a:off x="8038011" y="597385"/>
            <a:ext cx="18731487" cy="1015662"/>
          </a:xfrm>
          <a:prstGeom prst="rect">
            <a:avLst/>
          </a:prstGeom>
          <a:noFill/>
          <a:ln cap="flat" cmpd="sng" w="9525">
            <a:solidFill>
              <a:srgbClr val="3B9696"/>
            </a:solidFill>
            <a:prstDash val="solid"/>
            <a:round/>
            <a:headEnd len="med" w="med" type="none"/>
            <a:tailEnd len="med" w="med" type="none"/>
          </a:ln>
        </p:spPr>
        <p:txBody>
          <a:bodyPr anchorCtr="0" anchor="t" bIns="45700" lIns="91425" rIns="91425" wrap="square" tIns="45700">
            <a:noAutofit/>
          </a:bodyPr>
          <a:lstStyle/>
          <a:p>
            <a:pPr indent="0" lvl="0" marL="0" marR="0" rtl="0" algn="ctr">
              <a:spcBef>
                <a:spcPts val="0"/>
              </a:spcBef>
              <a:buSzPct val="25000"/>
              <a:buNone/>
            </a:pPr>
            <a:r>
              <a:rPr b="1" i="0" lang="en-US" sz="6000" u="none" cap="none" strike="noStrike">
                <a:solidFill>
                  <a:srgbClr val="3B9696"/>
                </a:solidFill>
                <a:latin typeface="Garamond"/>
                <a:ea typeface="Garamond"/>
                <a:cs typeface="Garamond"/>
                <a:sym typeface="Garamond"/>
              </a:rPr>
              <a:t>Regional Stream flow monitoring and forecasting</a:t>
            </a:r>
          </a:p>
        </p:txBody>
      </p:sp>
      <p:sp>
        <p:nvSpPr>
          <p:cNvPr id="92" name="Shape 92"/>
          <p:cNvSpPr txBox="1"/>
          <p:nvPr/>
        </p:nvSpPr>
        <p:spPr>
          <a:xfrm>
            <a:off x="23803896" y="3296748"/>
            <a:ext cx="10425430" cy="6013953"/>
          </a:xfrm>
          <a:prstGeom prst="rect">
            <a:avLst/>
          </a:prstGeom>
          <a:noFill/>
          <a:ln cap="flat" cmpd="sng" w="9525">
            <a:solidFill>
              <a:srgbClr val="3B9696"/>
            </a:solidFill>
            <a:prstDash val="solid"/>
            <a:round/>
            <a:headEnd len="med" w="med" type="none"/>
            <a:tailEnd len="med" w="med" type="none"/>
          </a:ln>
        </p:spPr>
        <p:txBody>
          <a:bodyPr anchorCtr="0" anchor="t" bIns="45700" lIns="91425" rIns="91425" wrap="square" tIns="45700">
            <a:noAutofit/>
          </a:bodyPr>
          <a:lstStyle/>
          <a:p>
            <a:pPr indent="0" lvl="0" marL="0" marR="0" rtl="0" algn="ctr">
              <a:lnSpc>
                <a:spcPct val="150000"/>
              </a:lnSpc>
              <a:spcBef>
                <a:spcPts val="0"/>
              </a:spcBef>
              <a:buSzPct val="25000"/>
              <a:buNone/>
            </a:pPr>
            <a:r>
              <a:rPr b="1" i="0" lang="en-US" sz="4000" u="none" cap="none" strike="noStrike">
                <a:solidFill>
                  <a:srgbClr val="3B9696"/>
                </a:solidFill>
                <a:latin typeface="Calibri"/>
                <a:ea typeface="Calibri"/>
                <a:cs typeface="Calibri"/>
                <a:sym typeface="Calibri"/>
              </a:rPr>
              <a:t>Service Tracker</a:t>
            </a:r>
          </a:p>
          <a:p>
            <a:pPr indent="0" lvl="0" marL="0" marR="0" rtl="0" algn="ctr">
              <a:spcBef>
                <a:spcPts val="0"/>
              </a:spcBef>
              <a:buSzPct val="25000"/>
              <a:buNone/>
            </a:pPr>
            <a:r>
              <a:rPr b="0" i="0" lang="en-US" sz="3420" u="none" cap="none" strike="noStrike">
                <a:solidFill>
                  <a:schemeClr val="dk1"/>
                </a:solidFill>
                <a:latin typeface="Calibri"/>
                <a:ea typeface="Calibri"/>
                <a:cs typeface="Calibri"/>
                <a:sym typeface="Calibri"/>
              </a:rPr>
              <a:t>(check completed items on tracker)</a:t>
            </a:r>
          </a:p>
          <a:p>
            <a:pPr indent="0" lvl="0" marL="0" marR="0" rtl="0" algn="ctr">
              <a:spcBef>
                <a:spcPts val="0"/>
              </a:spcBef>
              <a:buNone/>
            </a:pPr>
            <a:r>
              <a:t/>
            </a:r>
            <a:endParaRPr b="0" i="0" sz="3420" u="none" cap="none" strike="noStrike">
              <a:solidFill>
                <a:schemeClr val="dk1"/>
              </a:solidFill>
              <a:latin typeface="Calibri"/>
              <a:ea typeface="Calibri"/>
              <a:cs typeface="Calibri"/>
              <a:sym typeface="Calibri"/>
            </a:endParaRPr>
          </a:p>
          <a:p>
            <a:pPr indent="0" lvl="0" marL="0" marR="0" rtl="0" algn="ctr">
              <a:spcBef>
                <a:spcPts val="0"/>
              </a:spcBef>
              <a:buNone/>
            </a:pPr>
            <a:r>
              <a:t/>
            </a:r>
            <a:endParaRPr b="0" i="0" sz="3420" u="none" cap="none" strike="noStrike">
              <a:solidFill>
                <a:schemeClr val="dk1"/>
              </a:solidFill>
              <a:latin typeface="Calibri"/>
              <a:ea typeface="Calibri"/>
              <a:cs typeface="Calibri"/>
              <a:sym typeface="Calibri"/>
            </a:endParaRPr>
          </a:p>
          <a:p>
            <a:pPr indent="0" lvl="0" marL="0" marR="0" rtl="0" algn="ctr">
              <a:spcBef>
                <a:spcPts val="0"/>
              </a:spcBef>
              <a:buNone/>
            </a:pPr>
            <a:r>
              <a:t/>
            </a:r>
            <a:endParaRPr b="0" i="0" sz="3420" u="none" cap="none" strike="noStrike">
              <a:solidFill>
                <a:schemeClr val="dk1"/>
              </a:solidFill>
              <a:latin typeface="Calibri"/>
              <a:ea typeface="Calibri"/>
              <a:cs typeface="Calibri"/>
              <a:sym typeface="Calibri"/>
            </a:endParaRPr>
          </a:p>
          <a:p>
            <a:pPr indent="0" lvl="0" marL="0" marR="0" rtl="0" algn="ctr">
              <a:spcBef>
                <a:spcPts val="0"/>
              </a:spcBef>
              <a:buNone/>
            </a:pPr>
            <a:r>
              <a:t/>
            </a:r>
            <a:endParaRPr b="0" i="0" sz="2000" u="none" cap="none" strike="noStrike">
              <a:solidFill>
                <a:schemeClr val="dk1"/>
              </a:solidFill>
              <a:latin typeface="Calibri"/>
              <a:ea typeface="Calibri"/>
              <a:cs typeface="Calibri"/>
              <a:sym typeface="Calibri"/>
            </a:endParaRPr>
          </a:p>
          <a:p>
            <a:pPr indent="0" lvl="0" marL="0" marR="0" rtl="0" algn="ctr">
              <a:spcBef>
                <a:spcPts val="0"/>
              </a:spcBef>
              <a:buSzPct val="25000"/>
              <a:buNone/>
            </a:pPr>
            <a:r>
              <a:rPr b="0" i="0" lang="en-US" sz="2400" u="none" cap="none" strike="noStrike">
                <a:solidFill>
                  <a:schemeClr val="dk1"/>
                </a:solidFill>
                <a:latin typeface="Calibri"/>
                <a:ea typeface="Calibri"/>
                <a:cs typeface="Calibri"/>
                <a:sym typeface="Calibri"/>
              </a:rPr>
              <a:t>CNA conducted in May 2016 which identified the geospatial data snd tools use challenges that exists within the varous stakeholders in carrying out their mandate effectively. Follow-ups consultations in Tanzania also conducted with the aim of refining the service.  SCD has then been filled with the information to give a brief overview of what the service aims at achieving.</a:t>
            </a:r>
          </a:p>
          <a:p>
            <a:pPr indent="0" lvl="0" marL="0" marR="0" rtl="0" algn="ctr">
              <a:spcBef>
                <a:spcPts val="0"/>
              </a:spcBef>
              <a:buNone/>
            </a:pPr>
            <a:r>
              <a:t/>
            </a:r>
            <a:endParaRPr b="0" i="0" sz="2400" u="none" cap="none" strike="noStrike">
              <a:solidFill>
                <a:schemeClr val="dk1"/>
              </a:solidFill>
              <a:latin typeface="Calibri"/>
              <a:ea typeface="Calibri"/>
              <a:cs typeface="Calibri"/>
              <a:sym typeface="Calibri"/>
            </a:endParaRPr>
          </a:p>
          <a:p>
            <a:pPr indent="0" lvl="0" marL="0" marR="0" rtl="0" algn="ctr">
              <a:spcBef>
                <a:spcPts val="0"/>
              </a:spcBef>
              <a:buNone/>
            </a:pPr>
            <a:r>
              <a:t/>
            </a:r>
            <a:endParaRPr b="0" i="0" sz="2400" u="none" cap="none" strike="noStrike">
              <a:solidFill>
                <a:schemeClr val="dk1"/>
              </a:solidFill>
              <a:latin typeface="Calibri"/>
              <a:ea typeface="Calibri"/>
              <a:cs typeface="Calibri"/>
              <a:sym typeface="Calibri"/>
            </a:endParaRPr>
          </a:p>
        </p:txBody>
      </p:sp>
      <p:sp>
        <p:nvSpPr>
          <p:cNvPr id="93" name="Shape 93"/>
          <p:cNvSpPr txBox="1"/>
          <p:nvPr/>
        </p:nvSpPr>
        <p:spPr>
          <a:xfrm>
            <a:off x="23283959" y="21352245"/>
            <a:ext cx="10349525" cy="707886"/>
          </a:xfrm>
          <a:prstGeom prst="rect">
            <a:avLst/>
          </a:prstGeom>
          <a:noFill/>
          <a:ln cap="flat" cmpd="sng" w="9525">
            <a:solidFill>
              <a:srgbClr val="3B9696"/>
            </a:solidFill>
            <a:prstDash val="solid"/>
            <a:round/>
            <a:headEnd len="med" w="med" type="none"/>
            <a:tailEnd len="med" w="med" type="none"/>
          </a:ln>
        </p:spPr>
        <p:txBody>
          <a:bodyPr anchorCtr="0" anchor="t" bIns="45700" lIns="91425" rIns="91425" wrap="square" tIns="45700">
            <a:noAutofit/>
          </a:bodyPr>
          <a:lstStyle/>
          <a:p>
            <a:pPr indent="0" lvl="0" marL="0" marR="0" rtl="0" algn="ctr">
              <a:spcBef>
                <a:spcPts val="0"/>
              </a:spcBef>
              <a:buSzPct val="25000"/>
              <a:buNone/>
            </a:pPr>
            <a:r>
              <a:rPr b="1" i="0" lang="en-US" sz="4000" u="none" cap="none" strike="noStrike">
                <a:solidFill>
                  <a:srgbClr val="3B9696"/>
                </a:solidFill>
                <a:latin typeface="Calibri"/>
                <a:ea typeface="Calibri"/>
                <a:cs typeface="Calibri"/>
                <a:sym typeface="Calibri"/>
              </a:rPr>
              <a:t>Add other logos as necessary</a:t>
            </a:r>
          </a:p>
        </p:txBody>
      </p:sp>
      <p:sp>
        <p:nvSpPr>
          <p:cNvPr id="94" name="Shape 94"/>
          <p:cNvSpPr/>
          <p:nvPr/>
        </p:nvSpPr>
        <p:spPr>
          <a:xfrm>
            <a:off x="25636326" y="5537737"/>
            <a:ext cx="729690" cy="729690"/>
          </a:xfrm>
          <a:prstGeom prst="rect">
            <a:avLst/>
          </a:prstGeom>
          <a:noFill/>
          <a:ln cap="flat" cmpd="sng" w="57150">
            <a:solidFill>
              <a:srgbClr val="61C6E5"/>
            </a:solidFill>
            <a:prstDash val="solid"/>
            <a:miter lim="800000"/>
            <a:headEnd len="med" w="med" type="none"/>
            <a:tailEnd len="med" w="med" type="none"/>
          </a:ln>
        </p:spPr>
        <p:txBody>
          <a:bodyPr anchorCtr="0" anchor="ctr" bIns="45700" lIns="91425" rIns="91425" wrap="square" tIns="45700">
            <a:noAutofit/>
          </a:bodyPr>
          <a:lstStyle/>
          <a:p>
            <a:pPr indent="0" lvl="0" marL="0" marR="0" rtl="0" algn="ctr">
              <a:spcBef>
                <a:spcPts val="0"/>
              </a:spcBef>
              <a:buSzPct val="25000"/>
              <a:buNone/>
            </a:pPr>
            <a:r>
              <a:rPr b="0" i="0" lang="en-US" sz="6000" u="none" cap="none" strike="noStrike">
                <a:solidFill>
                  <a:schemeClr val="dk1"/>
                </a:solidFill>
                <a:latin typeface="Calibri"/>
                <a:ea typeface="Calibri"/>
                <a:cs typeface="Calibri"/>
                <a:sym typeface="Calibri"/>
              </a:rPr>
              <a:t>x</a:t>
            </a:r>
          </a:p>
        </p:txBody>
      </p:sp>
      <p:sp>
        <p:nvSpPr>
          <p:cNvPr id="95" name="Shape 95"/>
          <p:cNvSpPr txBox="1"/>
          <p:nvPr/>
        </p:nvSpPr>
        <p:spPr>
          <a:xfrm>
            <a:off x="25397900" y="4912287"/>
            <a:ext cx="1510747" cy="487055"/>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i="0" lang="en-US" sz="2565" u="none" cap="none" strike="noStrike">
                <a:solidFill>
                  <a:schemeClr val="dk1"/>
                </a:solidFill>
                <a:latin typeface="Calibri"/>
                <a:ea typeface="Calibri"/>
                <a:cs typeface="Calibri"/>
                <a:sym typeface="Calibri"/>
              </a:rPr>
              <a:t>CNA/S</a:t>
            </a:r>
          </a:p>
        </p:txBody>
      </p:sp>
      <p:sp>
        <p:nvSpPr>
          <p:cNvPr id="96" name="Shape 96"/>
          <p:cNvSpPr/>
          <p:nvPr/>
        </p:nvSpPr>
        <p:spPr>
          <a:xfrm>
            <a:off x="27090415" y="5538050"/>
            <a:ext cx="729690" cy="729690"/>
          </a:xfrm>
          <a:prstGeom prst="rect">
            <a:avLst/>
          </a:prstGeom>
          <a:noFill/>
          <a:ln cap="flat" cmpd="sng" w="57150">
            <a:solidFill>
              <a:srgbClr val="61C6E5"/>
            </a:solidFill>
            <a:prstDash val="solid"/>
            <a:miter lim="800000"/>
            <a:headEnd len="med" w="med" type="none"/>
            <a:tailEnd len="med" w="med" type="none"/>
          </a:ln>
        </p:spPr>
        <p:txBody>
          <a:bodyPr anchorCtr="0" anchor="ctr" bIns="45700" lIns="91425" rIns="91425" wrap="square" tIns="45700">
            <a:noAutofit/>
          </a:bodyPr>
          <a:lstStyle/>
          <a:p>
            <a:pPr indent="0" lvl="0" marL="0" marR="0" rtl="0" algn="ctr">
              <a:spcBef>
                <a:spcPts val="0"/>
              </a:spcBef>
              <a:buSzPct val="25000"/>
              <a:buNone/>
            </a:pPr>
            <a:r>
              <a:rPr lang="en-US" sz="6000">
                <a:solidFill>
                  <a:schemeClr val="dk1"/>
                </a:solidFill>
                <a:latin typeface="Calibri"/>
                <a:ea typeface="Calibri"/>
                <a:cs typeface="Calibri"/>
                <a:sym typeface="Calibri"/>
              </a:rPr>
              <a:t>x</a:t>
            </a:r>
          </a:p>
        </p:txBody>
      </p:sp>
      <p:sp>
        <p:nvSpPr>
          <p:cNvPr id="97" name="Shape 97"/>
          <p:cNvSpPr txBox="1"/>
          <p:nvPr/>
        </p:nvSpPr>
        <p:spPr>
          <a:xfrm>
            <a:off x="27116359" y="4912287"/>
            <a:ext cx="1020202" cy="487055"/>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en-US" sz="2565">
                <a:solidFill>
                  <a:schemeClr val="dk1"/>
                </a:solidFill>
                <a:latin typeface="Calibri"/>
                <a:ea typeface="Calibri"/>
                <a:cs typeface="Calibri"/>
                <a:sym typeface="Calibri"/>
              </a:rPr>
              <a:t>SC</a:t>
            </a:r>
          </a:p>
        </p:txBody>
      </p:sp>
      <p:sp>
        <p:nvSpPr>
          <p:cNvPr id="98" name="Shape 98"/>
          <p:cNvSpPr/>
          <p:nvPr/>
        </p:nvSpPr>
        <p:spPr>
          <a:xfrm>
            <a:off x="28477590" y="5537737"/>
            <a:ext cx="729690" cy="729690"/>
          </a:xfrm>
          <a:prstGeom prst="rect">
            <a:avLst/>
          </a:prstGeom>
          <a:noFill/>
          <a:ln cap="flat" cmpd="sng" w="57150">
            <a:solidFill>
              <a:srgbClr val="61C6E5"/>
            </a:solidFill>
            <a:prstDash val="solid"/>
            <a:miter lim="800000"/>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5760">
              <a:solidFill>
                <a:schemeClr val="lt1"/>
              </a:solidFill>
              <a:latin typeface="Calibri"/>
              <a:ea typeface="Calibri"/>
              <a:cs typeface="Calibri"/>
              <a:sym typeface="Calibri"/>
            </a:endParaRPr>
          </a:p>
        </p:txBody>
      </p:sp>
      <p:sp>
        <p:nvSpPr>
          <p:cNvPr id="99" name="Shape 99"/>
          <p:cNvSpPr txBox="1"/>
          <p:nvPr/>
        </p:nvSpPr>
        <p:spPr>
          <a:xfrm>
            <a:off x="28381603" y="4912287"/>
            <a:ext cx="1190627" cy="487055"/>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en-US" sz="2565">
                <a:solidFill>
                  <a:schemeClr val="dk1"/>
                </a:solidFill>
                <a:latin typeface="Calibri"/>
                <a:ea typeface="Calibri"/>
                <a:cs typeface="Calibri"/>
                <a:sym typeface="Calibri"/>
              </a:rPr>
              <a:t>PDD</a:t>
            </a:r>
          </a:p>
        </p:txBody>
      </p:sp>
      <p:sp>
        <p:nvSpPr>
          <p:cNvPr id="100" name="Shape 100"/>
          <p:cNvSpPr/>
          <p:nvPr/>
        </p:nvSpPr>
        <p:spPr>
          <a:xfrm>
            <a:off x="29856137" y="5537737"/>
            <a:ext cx="729690" cy="729690"/>
          </a:xfrm>
          <a:prstGeom prst="rect">
            <a:avLst/>
          </a:prstGeom>
          <a:noFill/>
          <a:ln cap="flat" cmpd="sng" w="57150">
            <a:solidFill>
              <a:srgbClr val="61C6E5"/>
            </a:solidFill>
            <a:prstDash val="solid"/>
            <a:miter lim="800000"/>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5760">
              <a:solidFill>
                <a:schemeClr val="lt1"/>
              </a:solidFill>
              <a:latin typeface="Calibri"/>
              <a:ea typeface="Calibri"/>
              <a:cs typeface="Calibri"/>
              <a:sym typeface="Calibri"/>
            </a:endParaRPr>
          </a:p>
        </p:txBody>
      </p:sp>
      <p:sp>
        <p:nvSpPr>
          <p:cNvPr id="101" name="Shape 101"/>
          <p:cNvSpPr txBox="1"/>
          <p:nvPr/>
        </p:nvSpPr>
        <p:spPr>
          <a:xfrm>
            <a:off x="29760150" y="4912287"/>
            <a:ext cx="1190627" cy="487055"/>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en-US" sz="2565">
                <a:solidFill>
                  <a:schemeClr val="dk1"/>
                </a:solidFill>
                <a:latin typeface="Calibri"/>
                <a:ea typeface="Calibri"/>
                <a:cs typeface="Calibri"/>
                <a:sym typeface="Calibri"/>
              </a:rPr>
              <a:t>TDD</a:t>
            </a:r>
          </a:p>
        </p:txBody>
      </p:sp>
      <p:sp>
        <p:nvSpPr>
          <p:cNvPr id="102" name="Shape 102"/>
          <p:cNvSpPr/>
          <p:nvPr/>
        </p:nvSpPr>
        <p:spPr>
          <a:xfrm>
            <a:off x="31234690" y="5537737"/>
            <a:ext cx="729690" cy="729690"/>
          </a:xfrm>
          <a:prstGeom prst="rect">
            <a:avLst/>
          </a:prstGeom>
          <a:noFill/>
          <a:ln cap="flat" cmpd="sng" w="57150">
            <a:solidFill>
              <a:srgbClr val="61C6E5"/>
            </a:solidFill>
            <a:prstDash val="solid"/>
            <a:miter lim="800000"/>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5760">
              <a:solidFill>
                <a:schemeClr val="lt1"/>
              </a:solidFill>
              <a:latin typeface="Calibri"/>
              <a:ea typeface="Calibri"/>
              <a:cs typeface="Calibri"/>
              <a:sym typeface="Calibri"/>
            </a:endParaRPr>
          </a:p>
        </p:txBody>
      </p:sp>
      <p:sp>
        <p:nvSpPr>
          <p:cNvPr id="103" name="Shape 103"/>
          <p:cNvSpPr txBox="1"/>
          <p:nvPr/>
        </p:nvSpPr>
        <p:spPr>
          <a:xfrm>
            <a:off x="31138715" y="4917962"/>
            <a:ext cx="1303923" cy="487055"/>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en-US" sz="2565">
                <a:solidFill>
                  <a:schemeClr val="dk1"/>
                </a:solidFill>
                <a:latin typeface="Calibri"/>
                <a:ea typeface="Calibri"/>
                <a:cs typeface="Calibri"/>
                <a:sym typeface="Calibri"/>
              </a:rPr>
              <a:t>DSDD</a:t>
            </a:r>
          </a:p>
        </p:txBody>
      </p:sp>
      <p:sp>
        <p:nvSpPr>
          <p:cNvPr id="104" name="Shape 104"/>
          <p:cNvSpPr txBox="1"/>
          <p:nvPr/>
        </p:nvSpPr>
        <p:spPr>
          <a:xfrm>
            <a:off x="1286633" y="751952"/>
            <a:ext cx="6246841" cy="1320361"/>
          </a:xfrm>
          <a:prstGeom prst="rect">
            <a:avLst/>
          </a:prstGeom>
          <a:noFill/>
          <a:ln>
            <a:noFill/>
          </a:ln>
        </p:spPr>
        <p:txBody>
          <a:bodyPr anchorCtr="0" anchor="t" bIns="45700" lIns="91425" rIns="91425" wrap="square" tIns="45700">
            <a:noAutofit/>
          </a:bodyPr>
          <a:lstStyle/>
          <a:p>
            <a:pPr indent="0" lvl="0" marL="0" marR="0" rtl="0" algn="ctr">
              <a:spcBef>
                <a:spcPts val="0"/>
              </a:spcBef>
              <a:buSzPct val="25000"/>
              <a:buNone/>
            </a:pPr>
            <a:r>
              <a:rPr b="1" lang="en-US" sz="3990">
                <a:solidFill>
                  <a:srgbClr val="3B9696"/>
                </a:solidFill>
                <a:latin typeface="Garamond"/>
                <a:ea typeface="Garamond"/>
                <a:cs typeface="Garamond"/>
                <a:sym typeface="Garamond"/>
              </a:rPr>
              <a:t>Water and Water-</a:t>
            </a:r>
          </a:p>
          <a:p>
            <a:pPr indent="0" lvl="0" marL="0" marR="0" rtl="0" algn="ctr">
              <a:spcBef>
                <a:spcPts val="0"/>
              </a:spcBef>
              <a:buSzPct val="25000"/>
              <a:buNone/>
            </a:pPr>
            <a:r>
              <a:rPr b="1" lang="en-US" sz="3990">
                <a:solidFill>
                  <a:srgbClr val="3B9696"/>
                </a:solidFill>
                <a:latin typeface="Garamond"/>
                <a:ea typeface="Garamond"/>
                <a:cs typeface="Garamond"/>
                <a:sym typeface="Garamond"/>
              </a:rPr>
              <a:t>Related Disasters</a:t>
            </a:r>
          </a:p>
        </p:txBody>
      </p:sp>
      <p:pic>
        <p:nvPicPr>
          <p:cNvPr id="105" name="Shape 105"/>
          <p:cNvPicPr preferRelativeResize="0"/>
          <p:nvPr/>
        </p:nvPicPr>
        <p:blipFill rotWithShape="1">
          <a:blip r:embed="rId5">
            <a:alphaModFix/>
          </a:blip>
          <a:srcRect b="0" l="0" r="0" t="0"/>
          <a:stretch/>
        </p:blipFill>
        <p:spPr>
          <a:xfrm>
            <a:off x="1102374" y="817268"/>
            <a:ext cx="1325880" cy="1325880"/>
          </a:xfrm>
          <a:prstGeom prst="rect">
            <a:avLst/>
          </a:prstGeom>
          <a:noFill/>
          <a:ln>
            <a:noFill/>
          </a:ln>
        </p:spPr>
      </p:pic>
      <p:pic>
        <p:nvPicPr>
          <p:cNvPr id="106" name="Shape 106"/>
          <p:cNvPicPr preferRelativeResize="0"/>
          <p:nvPr/>
        </p:nvPicPr>
        <p:blipFill rotWithShape="1">
          <a:blip r:embed="rId6">
            <a:alphaModFix/>
          </a:blip>
          <a:srcRect b="0" l="0" r="0" t="0"/>
          <a:stretch/>
        </p:blipFill>
        <p:spPr>
          <a:xfrm>
            <a:off x="31331775" y="249644"/>
            <a:ext cx="2445967" cy="2697480"/>
          </a:xfrm>
          <a:prstGeom prst="rect">
            <a:avLst/>
          </a:prstGeom>
          <a:noFill/>
          <a:ln>
            <a:noFill/>
          </a:ln>
        </p:spPr>
      </p:pic>
      <p:sp>
        <p:nvSpPr>
          <p:cNvPr id="107" name="Shape 107"/>
          <p:cNvSpPr txBox="1"/>
          <p:nvPr/>
        </p:nvSpPr>
        <p:spPr>
          <a:xfrm>
            <a:off x="208546" y="3296748"/>
            <a:ext cx="12378640" cy="4072852"/>
          </a:xfrm>
          <a:prstGeom prst="rect">
            <a:avLst/>
          </a:prstGeom>
          <a:noFill/>
          <a:ln cap="flat" cmpd="sng" w="9525">
            <a:solidFill>
              <a:srgbClr val="3B9696"/>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30000"/>
              </a:lnSpc>
              <a:spcBef>
                <a:spcPts val="0"/>
              </a:spcBef>
              <a:spcAft>
                <a:spcPts val="0"/>
              </a:spcAft>
              <a:buClr>
                <a:srgbClr val="3B9696"/>
              </a:buClr>
              <a:buSzPct val="25000"/>
              <a:buFont typeface="Calibri"/>
              <a:buNone/>
            </a:pPr>
            <a:r>
              <a:rPr b="1" lang="en-US" sz="4000" u="none">
                <a:solidFill>
                  <a:srgbClr val="3B9696"/>
                </a:solidFill>
                <a:latin typeface="Calibri"/>
                <a:ea typeface="Calibri"/>
                <a:cs typeface="Calibri"/>
                <a:sym typeface="Calibri"/>
              </a:rPr>
              <a:t>Problem specification</a:t>
            </a:r>
          </a:p>
          <a:p>
            <a:pPr indent="0" lvl="0" marL="0" marR="0" rtl="0" algn="just">
              <a:lnSpc>
                <a:spcPct val="100000"/>
              </a:lnSpc>
              <a:spcBef>
                <a:spcPts val="0"/>
              </a:spcBef>
              <a:buClr>
                <a:schemeClr val="dk1"/>
              </a:buClr>
              <a:buSzPct val="25000"/>
              <a:buFont typeface="Calibri"/>
              <a:buNone/>
            </a:pPr>
            <a:r>
              <a:rPr b="0" lang="en-US" sz="2400" u="none">
                <a:solidFill>
                  <a:schemeClr val="dk1"/>
                </a:solidFill>
                <a:latin typeface="Calibri"/>
                <a:ea typeface="Calibri"/>
                <a:cs typeface="Calibri"/>
                <a:sym typeface="Calibri"/>
              </a:rPr>
              <a:t>Eastern and Southern Africa regions face issues related to too much and too little water. As much as these issues are associated with natural phenomena like rainfall variability and rising temperatures, there are also made worse by the institutional  and policies currently in place in the water sectors  for developing water resources. According to the Africa Water Vision 2025 report by UNECA, a key limitation at national, sub regional and continental level to water resources development is the paucity of data on water resources.  Further the paucity is attributed to the existence of weak water resources monitoring networks. This limitation is linked to inadequate human  skills and capacity in the collection, assessment and dissemination of data on water resources for evidence-based water resources planning, development and management.</a:t>
            </a:r>
          </a:p>
        </p:txBody>
      </p:sp>
      <p:sp>
        <p:nvSpPr>
          <p:cNvPr id="108" name="Shape 108"/>
          <p:cNvSpPr txBox="1"/>
          <p:nvPr/>
        </p:nvSpPr>
        <p:spPr>
          <a:xfrm>
            <a:off x="214862" y="7440435"/>
            <a:ext cx="12372324" cy="4213276"/>
          </a:xfrm>
          <a:prstGeom prst="rect">
            <a:avLst/>
          </a:prstGeom>
          <a:noFill/>
          <a:ln cap="flat" cmpd="sng" w="9525">
            <a:solidFill>
              <a:srgbClr val="3B9696"/>
            </a:solidFill>
            <a:prstDash val="solid"/>
            <a:round/>
            <a:headEnd len="med" w="med" type="none"/>
            <a:tailEnd len="med" w="med" type="none"/>
          </a:ln>
        </p:spPr>
        <p:txBody>
          <a:bodyPr anchorCtr="0" anchor="b" bIns="45700" lIns="91425" rIns="91425" wrap="square" tIns="45700">
            <a:noAutofit/>
          </a:bodyPr>
          <a:lstStyle/>
          <a:p>
            <a:pPr indent="0" lvl="0" marL="0" marR="0" rtl="0" algn="l">
              <a:lnSpc>
                <a:spcPct val="100000"/>
              </a:lnSpc>
              <a:spcBef>
                <a:spcPts val="0"/>
              </a:spcBef>
              <a:buClr>
                <a:srgbClr val="3B9696"/>
              </a:buClr>
              <a:buSzPct val="25000"/>
              <a:buFont typeface="Calibri"/>
              <a:buNone/>
            </a:pPr>
            <a:r>
              <a:rPr b="1" lang="en-US" sz="1000" u="none">
                <a:solidFill>
                  <a:srgbClr val="3B9696"/>
                </a:solidFill>
                <a:latin typeface="Calibri"/>
                <a:ea typeface="Calibri"/>
                <a:cs typeface="Calibri"/>
                <a:sym typeface="Calibri"/>
              </a:rPr>
              <a:t> </a:t>
            </a:r>
            <a:br>
              <a:rPr b="1" lang="en-US" sz="1000" u="none">
                <a:solidFill>
                  <a:srgbClr val="3B9696"/>
                </a:solidFill>
                <a:latin typeface="Calibri"/>
                <a:ea typeface="Calibri"/>
                <a:cs typeface="Calibri"/>
                <a:sym typeface="Calibri"/>
              </a:rPr>
            </a:br>
            <a:br>
              <a:rPr b="1" lang="en-US" sz="1000" u="none">
                <a:solidFill>
                  <a:srgbClr val="3B9696"/>
                </a:solidFill>
                <a:latin typeface="Calibri"/>
                <a:ea typeface="Calibri"/>
                <a:cs typeface="Calibri"/>
                <a:sym typeface="Calibri"/>
              </a:rPr>
            </a:br>
            <a:r>
              <a:rPr b="1" lang="en-US" sz="1000" u="none">
                <a:solidFill>
                  <a:srgbClr val="3B9696"/>
                </a:solidFill>
                <a:latin typeface="Calibri"/>
                <a:ea typeface="Calibri"/>
                <a:cs typeface="Calibri"/>
                <a:sym typeface="Calibri"/>
              </a:rPr>
              <a:t>		</a:t>
            </a:r>
            <a:r>
              <a:rPr b="1" lang="en-US" sz="4000" u="none">
                <a:solidFill>
                  <a:srgbClr val="3B9696"/>
                </a:solidFill>
                <a:latin typeface="Calibri"/>
                <a:ea typeface="Calibri"/>
                <a:cs typeface="Calibri"/>
                <a:sym typeface="Calibri"/>
              </a:rPr>
              <a:t>Goal  </a:t>
            </a:r>
            <a:br>
              <a:rPr b="0" lang="en-US" sz="600" u="none">
                <a:solidFill>
                  <a:srgbClr val="000000"/>
                </a:solidFill>
                <a:latin typeface="Calibri"/>
                <a:ea typeface="Calibri"/>
                <a:cs typeface="Calibri"/>
                <a:sym typeface="Calibri"/>
              </a:rPr>
            </a:br>
            <a:r>
              <a:rPr b="0" lang="en-US" sz="2400" u="none">
                <a:solidFill>
                  <a:schemeClr val="dk1"/>
                </a:solidFill>
                <a:latin typeface="Calibri"/>
                <a:ea typeface="Calibri"/>
                <a:cs typeface="Calibri"/>
                <a:sym typeface="Calibri"/>
              </a:rPr>
              <a:t>Key stakeholders such as Tanzania Ministry of Water and Irrigation,  Rufiji Basin Water Office and Kenya Meteorological Department are mandated to monitor water resources use,  planning and conservation and provide information to the community on a timely basis. These institutions however, do not have the capacity and skills to leverage the capability of geospatial information and tools to inform on these issues, and complement the already existing in-situ  monitoring tools. The main objective is therefore to develop sustainable solutions in collaboration with the key stakeholders which will involve, co-development of geospatial datasets, products and hydrological modelling tools to fill data gaps, increase the timeliness of information and dissemination and improve on water resources management practices.</a:t>
            </a:r>
            <a:br>
              <a:rPr b="0" lang="en-US" sz="2100" u="none">
                <a:solidFill>
                  <a:schemeClr val="dk1"/>
                </a:solidFill>
                <a:latin typeface="Calibri"/>
                <a:ea typeface="Calibri"/>
                <a:cs typeface="Calibri"/>
                <a:sym typeface="Calibri"/>
              </a:rPr>
            </a:br>
          </a:p>
        </p:txBody>
      </p:sp>
      <p:sp>
        <p:nvSpPr>
          <p:cNvPr id="109" name="Shape 109"/>
          <p:cNvSpPr txBox="1"/>
          <p:nvPr/>
        </p:nvSpPr>
        <p:spPr>
          <a:xfrm>
            <a:off x="196712" y="14081759"/>
            <a:ext cx="12372300" cy="3167400"/>
          </a:xfrm>
          <a:prstGeom prst="rect">
            <a:avLst/>
          </a:prstGeom>
          <a:noFill/>
          <a:ln cap="flat" cmpd="sng" w="9525">
            <a:solidFill>
              <a:srgbClr val="3B9696"/>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50000"/>
              </a:lnSpc>
              <a:spcBef>
                <a:spcPts val="0"/>
              </a:spcBef>
              <a:spcAft>
                <a:spcPts val="0"/>
              </a:spcAft>
              <a:buClr>
                <a:srgbClr val="3B9696"/>
              </a:buClr>
              <a:buSzPct val="25000"/>
              <a:buFont typeface="Calibri"/>
              <a:buNone/>
            </a:pPr>
            <a:r>
              <a:rPr b="1" lang="en-US" sz="3997" u="none">
                <a:solidFill>
                  <a:srgbClr val="3B9696"/>
                </a:solidFill>
                <a:latin typeface="Calibri"/>
                <a:ea typeface="Calibri"/>
                <a:cs typeface="Calibri"/>
                <a:sym typeface="Calibri"/>
              </a:rPr>
              <a:t>Earth Observations / Models / Methods</a:t>
            </a:r>
          </a:p>
          <a:p>
            <a:pPr indent="647700" lvl="0" marL="0" marR="0" rtl="0" algn="l">
              <a:lnSpc>
                <a:spcPct val="90000"/>
              </a:lnSpc>
              <a:spcBef>
                <a:spcPts val="0"/>
              </a:spcBef>
              <a:buClr>
                <a:schemeClr val="dk1"/>
              </a:buClr>
              <a:buSzPct val="25000"/>
              <a:buFont typeface="Calibri"/>
              <a:buNone/>
            </a:pPr>
            <a:r>
              <a:rPr b="0" lang="en-US" sz="2047" u="none">
                <a:solidFill>
                  <a:schemeClr val="dk1"/>
                </a:solidFill>
                <a:latin typeface="Calibri"/>
                <a:ea typeface="Calibri"/>
                <a:cs typeface="Calibri"/>
                <a:sym typeface="Calibri"/>
              </a:rPr>
              <a:t>The service will leverage on tools and methodologies developed in collaboration with researchers within the SERVIR network such as AST-1( Juan Valdes) and AST-2( Yang Hong), and replicate to pilot basins in Tanzania and Kenya. A multimodel, multi product approach will be used to develop stream flow forecasts products which can be used by the key stakeholders to improve their water management practices. Geospatial data such as satelite precipitation products, topographical data and other hydro-climatic data will be used in the development of the stream flow forecast products. </a:t>
            </a:r>
          </a:p>
        </p:txBody>
      </p:sp>
      <p:sp>
        <p:nvSpPr>
          <p:cNvPr id="110" name="Shape 110"/>
          <p:cNvSpPr txBox="1"/>
          <p:nvPr/>
        </p:nvSpPr>
        <p:spPr>
          <a:xfrm>
            <a:off x="214862" y="11759182"/>
            <a:ext cx="12378640" cy="2200003"/>
          </a:xfrm>
          <a:prstGeom prst="rect">
            <a:avLst/>
          </a:prstGeom>
          <a:noFill/>
          <a:ln cap="flat" cmpd="sng" w="9525">
            <a:solidFill>
              <a:srgbClr val="3B9696"/>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40000"/>
              </a:lnSpc>
              <a:spcBef>
                <a:spcPts val="0"/>
              </a:spcBef>
              <a:buClr>
                <a:srgbClr val="3B9696"/>
              </a:buClr>
              <a:buSzPct val="25000"/>
              <a:buFont typeface="Calibri"/>
              <a:buNone/>
            </a:pPr>
            <a:r>
              <a:rPr b="1" lang="en-US" sz="3959" u="none">
                <a:solidFill>
                  <a:srgbClr val="3B9696"/>
                </a:solidFill>
                <a:latin typeface="Calibri"/>
                <a:ea typeface="Calibri"/>
                <a:cs typeface="Calibri"/>
                <a:sym typeface="Calibri"/>
              </a:rPr>
              <a:t>Key stakeholders</a:t>
            </a:r>
          </a:p>
          <a:p>
            <a:pPr indent="-793750" lvl="1" marL="1403350" marR="0" rtl="0" algn="l">
              <a:lnSpc>
                <a:spcPct val="90000"/>
              </a:lnSpc>
              <a:spcBef>
                <a:spcPts val="0"/>
              </a:spcBef>
              <a:buSzPct val="25000"/>
              <a:buNone/>
            </a:pPr>
            <a:r>
              <a:rPr b="0" i="0" lang="en-US" sz="1979" u="none" cap="none" strike="noStrike">
                <a:solidFill>
                  <a:schemeClr val="dk1"/>
                </a:solidFill>
                <a:latin typeface="Calibri"/>
                <a:ea typeface="Calibri"/>
                <a:cs typeface="Calibri"/>
                <a:sym typeface="Calibri"/>
              </a:rPr>
              <a:t>Decision makers: Ministry of Water and Irrigation( MOWI), Tanzania, Kenya Meteorological Department, Rufiji Basin Water Office (RBWO),TZ</a:t>
            </a:r>
          </a:p>
          <a:p>
            <a:pPr indent="-793750" lvl="1" marL="1403350" marR="0" rtl="0" algn="l">
              <a:lnSpc>
                <a:spcPct val="90000"/>
              </a:lnSpc>
              <a:spcBef>
                <a:spcPts val="0"/>
              </a:spcBef>
              <a:buSzPct val="25000"/>
              <a:buNone/>
            </a:pPr>
            <a:r>
              <a:rPr b="0" i="0" lang="en-US" sz="1979" u="none" cap="none" strike="noStrike">
                <a:solidFill>
                  <a:schemeClr val="dk1"/>
                </a:solidFill>
                <a:latin typeface="Calibri"/>
                <a:ea typeface="Calibri"/>
                <a:cs typeface="Calibri"/>
                <a:sym typeface="Calibri"/>
              </a:rPr>
              <a:t>Users: MOWI( TZ), RBWO(TZ), KMD(KE)</a:t>
            </a:r>
          </a:p>
          <a:p>
            <a:pPr indent="-793750" lvl="1" marL="1403350" marR="0" rtl="0" algn="l">
              <a:lnSpc>
                <a:spcPct val="90000"/>
              </a:lnSpc>
              <a:spcBef>
                <a:spcPts val="0"/>
              </a:spcBef>
              <a:buSzPct val="25000"/>
              <a:buNone/>
            </a:pPr>
            <a:r>
              <a:rPr b="0" i="0" lang="en-US" sz="1979" u="none" cap="none" strike="noStrike">
                <a:solidFill>
                  <a:schemeClr val="dk1"/>
                </a:solidFill>
                <a:latin typeface="Calibri"/>
                <a:ea typeface="Calibri"/>
                <a:cs typeface="Calibri"/>
                <a:sym typeface="Calibri"/>
              </a:rPr>
              <a:t>Beneficiaries: Water Users Associations, Local communities</a:t>
            </a:r>
          </a:p>
        </p:txBody>
      </p:sp>
      <p:sp>
        <p:nvSpPr>
          <p:cNvPr id="111" name="Shape 111"/>
          <p:cNvSpPr txBox="1"/>
          <p:nvPr/>
        </p:nvSpPr>
        <p:spPr>
          <a:xfrm>
            <a:off x="196711" y="17354771"/>
            <a:ext cx="12372323" cy="3740595"/>
          </a:xfrm>
          <a:prstGeom prst="rect">
            <a:avLst/>
          </a:prstGeom>
          <a:noFill/>
          <a:ln cap="flat" cmpd="sng" w="9525">
            <a:solidFill>
              <a:srgbClr val="3B9696"/>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30000"/>
              </a:lnSpc>
              <a:spcBef>
                <a:spcPts val="0"/>
              </a:spcBef>
              <a:spcAft>
                <a:spcPts val="0"/>
              </a:spcAft>
              <a:buClr>
                <a:srgbClr val="3B9696"/>
              </a:buClr>
              <a:buSzPct val="25000"/>
              <a:buFont typeface="Calibri"/>
              <a:buNone/>
            </a:pPr>
            <a:r>
              <a:rPr b="1" lang="en-US" sz="3600" u="none">
                <a:solidFill>
                  <a:srgbClr val="3B9696"/>
                </a:solidFill>
                <a:latin typeface="Calibri"/>
                <a:ea typeface="Calibri"/>
                <a:cs typeface="Calibri"/>
                <a:sym typeface="Calibri"/>
              </a:rPr>
              <a:t>Contributions from AST</a:t>
            </a:r>
          </a:p>
          <a:p>
            <a:pPr indent="0" lvl="0" marL="0" marR="0" rtl="0" algn="l">
              <a:lnSpc>
                <a:spcPct val="70000"/>
              </a:lnSpc>
              <a:spcBef>
                <a:spcPts val="0"/>
              </a:spcBef>
              <a:spcAft>
                <a:spcPts val="0"/>
              </a:spcAft>
              <a:buClr>
                <a:schemeClr val="dk1"/>
              </a:buClr>
              <a:buSzPct val="25000"/>
              <a:buFont typeface="Calibri"/>
              <a:buNone/>
            </a:pPr>
            <a:r>
              <a:rPr b="0" lang="en-US" sz="2400" u="none">
                <a:solidFill>
                  <a:schemeClr val="dk1"/>
                </a:solidFill>
                <a:latin typeface="Calibri"/>
                <a:ea typeface="Calibri"/>
                <a:cs typeface="Calibri"/>
                <a:sym typeface="Calibri"/>
              </a:rPr>
              <a:t>AST Contributions: Co-development of tools and methodologies, Training workshops.  </a:t>
            </a:r>
          </a:p>
          <a:p>
            <a:pPr indent="0" lvl="0" marL="0" marR="0" rtl="0" algn="l">
              <a:lnSpc>
                <a:spcPct val="70000"/>
              </a:lnSpc>
              <a:spcBef>
                <a:spcPts val="0"/>
              </a:spcBef>
              <a:spcAft>
                <a:spcPts val="0"/>
              </a:spcAft>
              <a:buClr>
                <a:schemeClr val="dk1"/>
              </a:buClr>
              <a:buSzPct val="25000"/>
              <a:buFont typeface="Calibri"/>
              <a:buNone/>
            </a:pPr>
            <a:r>
              <a:rPr b="0" lang="en-US" sz="2400" u="none">
                <a:solidFill>
                  <a:schemeClr val="dk1"/>
                </a:solidFill>
                <a:latin typeface="Calibri"/>
                <a:ea typeface="Calibri"/>
                <a:cs typeface="Calibri"/>
                <a:sym typeface="Calibri"/>
              </a:rPr>
              <a:t>Accomplishments: Key stakeholders in Kenya trained on geospatial data processing and use of the </a:t>
            </a:r>
            <a:r>
              <a:rPr b="0" lang="en-US" sz="2175" u="none">
                <a:solidFill>
                  <a:schemeClr val="dk1"/>
                </a:solidFill>
                <a:latin typeface="Calibri"/>
                <a:ea typeface="Calibri"/>
                <a:cs typeface="Calibri"/>
                <a:sym typeface="Calibri"/>
              </a:rPr>
              <a:t>developed</a:t>
            </a:r>
            <a:r>
              <a:rPr b="0" lang="en-US" sz="2400" u="none">
                <a:solidFill>
                  <a:schemeClr val="dk1"/>
                </a:solidFill>
                <a:latin typeface="Calibri"/>
                <a:ea typeface="Calibri"/>
                <a:cs typeface="Calibri"/>
                <a:sym typeface="Calibri"/>
              </a:rPr>
              <a:t> tools for flood monitoring</a:t>
            </a:r>
          </a:p>
          <a:p>
            <a:pPr indent="0" lvl="0" marL="0" marR="0" rtl="0" algn="l">
              <a:lnSpc>
                <a:spcPct val="70000"/>
              </a:lnSpc>
              <a:spcBef>
                <a:spcPts val="0"/>
              </a:spcBef>
              <a:spcAft>
                <a:spcPts val="0"/>
              </a:spcAft>
              <a:buClr>
                <a:schemeClr val="dk1"/>
              </a:buClr>
              <a:buSzPct val="25000"/>
              <a:buFont typeface="Calibri"/>
              <a:buNone/>
            </a:pPr>
            <a:r>
              <a:rPr b="0" lang="en-US" sz="2400" u="none">
                <a:solidFill>
                  <a:schemeClr val="dk1"/>
                </a:solidFill>
                <a:latin typeface="Calibri"/>
                <a:ea typeface="Calibri"/>
                <a:cs typeface="Calibri"/>
                <a:sym typeface="Calibri"/>
              </a:rPr>
              <a:t>next steps: Key stakeholders training on integrating developed tools into their flood monitoring systems</a:t>
            </a:r>
          </a:p>
          <a:p>
            <a:pPr indent="0" lvl="0" marL="0" marR="0" rtl="0" algn="l">
              <a:lnSpc>
                <a:spcPct val="70000"/>
              </a:lnSpc>
              <a:spcBef>
                <a:spcPts val="0"/>
              </a:spcBef>
              <a:spcAft>
                <a:spcPts val="0"/>
              </a:spcAft>
              <a:buClr>
                <a:schemeClr val="dk1"/>
              </a:buClr>
              <a:buFont typeface="Calibri"/>
              <a:buNone/>
            </a:pPr>
            <a:r>
              <a:t/>
            </a:r>
            <a:endParaRPr b="0" sz="3300" u="none">
              <a:solidFill>
                <a:schemeClr val="dk1"/>
              </a:solidFill>
              <a:latin typeface="Calibri"/>
              <a:ea typeface="Calibri"/>
              <a:cs typeface="Calibri"/>
              <a:sym typeface="Calibri"/>
            </a:endParaRPr>
          </a:p>
          <a:p>
            <a:pPr indent="0" lvl="0" marL="0" marR="0" rtl="0" algn="ctr">
              <a:lnSpc>
                <a:spcPct val="70000"/>
              </a:lnSpc>
              <a:spcBef>
                <a:spcPts val="0"/>
              </a:spcBef>
              <a:spcAft>
                <a:spcPts val="0"/>
              </a:spcAft>
              <a:buClr>
                <a:schemeClr val="dk1"/>
              </a:buClr>
              <a:buFont typeface="Calibri"/>
              <a:buNone/>
            </a:pPr>
            <a:r>
              <a:t/>
            </a:r>
            <a:endParaRPr b="0" sz="3300" u="none">
              <a:solidFill>
                <a:schemeClr val="dk1"/>
              </a:solidFill>
              <a:latin typeface="Calibri"/>
              <a:ea typeface="Calibri"/>
              <a:cs typeface="Calibri"/>
              <a:sym typeface="Calibri"/>
            </a:endParaRPr>
          </a:p>
          <a:p>
            <a:pPr indent="0" lvl="0" marL="0" marR="0" rtl="0" algn="ctr">
              <a:lnSpc>
                <a:spcPct val="70000"/>
              </a:lnSpc>
              <a:spcBef>
                <a:spcPts val="0"/>
              </a:spcBef>
              <a:spcAft>
                <a:spcPts val="0"/>
              </a:spcAft>
              <a:buClr>
                <a:schemeClr val="dk1"/>
              </a:buClr>
              <a:buFont typeface="Calibri"/>
              <a:buNone/>
            </a:pPr>
            <a:r>
              <a:t/>
            </a:r>
            <a:endParaRPr b="0" sz="3300" u="none">
              <a:solidFill>
                <a:schemeClr val="dk1"/>
              </a:solidFill>
              <a:latin typeface="Calibri"/>
              <a:ea typeface="Calibri"/>
              <a:cs typeface="Calibri"/>
              <a:sym typeface="Calibri"/>
            </a:endParaRPr>
          </a:p>
          <a:p>
            <a:pPr indent="0" lvl="0" marL="0" marR="0" rtl="0" algn="ctr">
              <a:lnSpc>
                <a:spcPct val="70000"/>
              </a:lnSpc>
              <a:spcBef>
                <a:spcPts val="0"/>
              </a:spcBef>
              <a:buClr>
                <a:schemeClr val="dk1"/>
              </a:buClr>
              <a:buSzPct val="25000"/>
              <a:buFont typeface="Calibri"/>
              <a:buNone/>
            </a:pPr>
            <a:r>
              <a:rPr b="0" lang="en-US" sz="4050" u="none">
                <a:solidFill>
                  <a:schemeClr val="dk1"/>
                </a:solidFill>
                <a:latin typeface="Calibri"/>
                <a:ea typeface="Calibri"/>
                <a:cs typeface="Calibri"/>
                <a:sym typeface="Calibri"/>
              </a:rPr>
              <a:t>Beginning ARL: ___ Current ARL: ___ Final ARL: ___ </a:t>
            </a:r>
          </a:p>
        </p:txBody>
      </p:sp>
      <p:sp>
        <p:nvSpPr>
          <p:cNvPr id="112" name="Shape 112"/>
          <p:cNvSpPr txBox="1"/>
          <p:nvPr/>
        </p:nvSpPr>
        <p:spPr>
          <a:xfrm>
            <a:off x="12737522" y="3296748"/>
            <a:ext cx="10546435" cy="7386809"/>
          </a:xfrm>
          <a:prstGeom prst="rect">
            <a:avLst/>
          </a:prstGeom>
          <a:noFill/>
          <a:ln cap="flat" cmpd="sng" w="9525">
            <a:solidFill>
              <a:srgbClr val="3B9696"/>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90000"/>
              </a:lnSpc>
              <a:spcBef>
                <a:spcPts val="0"/>
              </a:spcBef>
              <a:spcAft>
                <a:spcPts val="0"/>
              </a:spcAft>
              <a:buClr>
                <a:schemeClr val="dk1"/>
              </a:buClr>
              <a:buFont typeface="Calibri"/>
              <a:buNone/>
            </a:pPr>
            <a:r>
              <a:t/>
            </a:r>
            <a:endParaRPr b="0" sz="4680" u="none">
              <a:solidFill>
                <a:schemeClr val="dk1"/>
              </a:solidFill>
              <a:latin typeface="Calibri"/>
              <a:ea typeface="Calibri"/>
              <a:cs typeface="Calibri"/>
              <a:sym typeface="Calibri"/>
            </a:endParaRPr>
          </a:p>
          <a:p>
            <a:pPr indent="0" lvl="0" marL="0" marR="0" rtl="0" algn="ctr">
              <a:lnSpc>
                <a:spcPct val="90000"/>
              </a:lnSpc>
              <a:spcBef>
                <a:spcPts val="0"/>
              </a:spcBef>
              <a:buClr>
                <a:schemeClr val="dk1"/>
              </a:buClr>
              <a:buFont typeface="Calibri"/>
              <a:buNone/>
            </a:pPr>
            <a:r>
              <a:t/>
            </a:r>
            <a:endParaRPr b="0" sz="4680" u="none">
              <a:solidFill>
                <a:schemeClr val="dk1"/>
              </a:solidFill>
              <a:latin typeface="Calibri"/>
              <a:ea typeface="Calibri"/>
              <a:cs typeface="Calibri"/>
              <a:sym typeface="Calibri"/>
            </a:endParaRPr>
          </a:p>
        </p:txBody>
      </p:sp>
      <p:pic>
        <p:nvPicPr>
          <p:cNvPr id="113" name="Shape 113"/>
          <p:cNvPicPr preferRelativeResize="0"/>
          <p:nvPr/>
        </p:nvPicPr>
        <p:blipFill rotWithShape="1">
          <a:blip r:embed="rId7">
            <a:alphaModFix/>
          </a:blip>
          <a:srcRect b="0" l="2430" r="0" t="4343"/>
          <a:stretch/>
        </p:blipFill>
        <p:spPr>
          <a:xfrm>
            <a:off x="17403756" y="6468464"/>
            <a:ext cx="5667779" cy="3912507"/>
          </a:xfrm>
          <a:prstGeom prst="rect">
            <a:avLst/>
          </a:prstGeom>
          <a:noFill/>
          <a:ln>
            <a:noFill/>
          </a:ln>
        </p:spPr>
      </p:pic>
      <p:sp>
        <p:nvSpPr>
          <p:cNvPr id="114" name="Shape 114"/>
          <p:cNvSpPr/>
          <p:nvPr/>
        </p:nvSpPr>
        <p:spPr>
          <a:xfrm>
            <a:off x="16752229" y="17354889"/>
            <a:ext cx="6647654" cy="461664"/>
          </a:xfrm>
          <a:prstGeom prst="rect">
            <a:avLst/>
          </a:prstGeom>
          <a:noFill/>
          <a:ln>
            <a:noFill/>
          </a:ln>
        </p:spPr>
        <p:txBody>
          <a:bodyPr anchorCtr="0" anchor="t" bIns="45700" lIns="91425" rIns="91425" wrap="square" tIns="45700">
            <a:noAutofit/>
          </a:bodyPr>
          <a:lstStyle/>
          <a:p>
            <a:pPr indent="0" lvl="0" marL="0" marR="0" rtl="0" algn="ctr">
              <a:spcBef>
                <a:spcPts val="0"/>
              </a:spcBef>
              <a:buSzPct val="25000"/>
              <a:buNone/>
            </a:pPr>
            <a:r>
              <a:rPr lang="en-US" sz="2400">
                <a:solidFill>
                  <a:srgbClr val="3B9696"/>
                </a:solidFill>
                <a:latin typeface="Cabin"/>
                <a:ea typeface="Cabin"/>
                <a:cs typeface="Cabin"/>
                <a:sym typeface="Cabin"/>
              </a:rPr>
              <a:t>Photo: KMD staff training on flood monitoring tools</a:t>
            </a:r>
          </a:p>
        </p:txBody>
      </p:sp>
      <p:pic>
        <p:nvPicPr>
          <p:cNvPr id="115" name="Shape 115"/>
          <p:cNvPicPr preferRelativeResize="0"/>
          <p:nvPr/>
        </p:nvPicPr>
        <p:blipFill rotWithShape="1">
          <a:blip r:embed="rId8">
            <a:alphaModFix/>
          </a:blip>
          <a:srcRect b="0" l="0" r="0" t="0"/>
          <a:stretch/>
        </p:blipFill>
        <p:spPr>
          <a:xfrm>
            <a:off x="16985673" y="12708927"/>
            <a:ext cx="6298285" cy="4723715"/>
          </a:xfrm>
          <a:prstGeom prst="rect">
            <a:avLst/>
          </a:prstGeom>
          <a:noFill/>
          <a:ln>
            <a:noFill/>
          </a:ln>
        </p:spPr>
      </p:pic>
      <p:sp>
        <p:nvSpPr>
          <p:cNvPr id="116" name="Shape 116"/>
          <p:cNvSpPr/>
          <p:nvPr/>
        </p:nvSpPr>
        <p:spPr>
          <a:xfrm>
            <a:off x="17617571" y="10254567"/>
            <a:ext cx="3486786" cy="461664"/>
          </a:xfrm>
          <a:prstGeom prst="rect">
            <a:avLst/>
          </a:prstGeom>
          <a:noFill/>
          <a:ln>
            <a:noFill/>
          </a:ln>
        </p:spPr>
        <p:txBody>
          <a:bodyPr anchorCtr="0" anchor="t" bIns="45700" lIns="91425" rIns="91425" wrap="square" tIns="45700">
            <a:noAutofit/>
          </a:bodyPr>
          <a:lstStyle/>
          <a:p>
            <a:pPr indent="0" lvl="0" marL="0" marR="0" rtl="0" algn="ctr">
              <a:spcBef>
                <a:spcPts val="0"/>
              </a:spcBef>
              <a:buSzPct val="25000"/>
              <a:buNone/>
            </a:pPr>
            <a:r>
              <a:rPr lang="en-US" sz="2400">
                <a:solidFill>
                  <a:srgbClr val="3B9696"/>
                </a:solidFill>
                <a:latin typeface="Cabin"/>
                <a:ea typeface="Cabin"/>
                <a:cs typeface="Cabin"/>
                <a:sym typeface="Cabin"/>
              </a:rPr>
              <a:t>Photo: courtesy of RBWO</a:t>
            </a:r>
          </a:p>
        </p:txBody>
      </p:sp>
      <p:sp>
        <p:nvSpPr>
          <p:cNvPr id="117" name="Shape 117"/>
          <p:cNvSpPr txBox="1"/>
          <p:nvPr/>
        </p:nvSpPr>
        <p:spPr>
          <a:xfrm>
            <a:off x="12782260" y="10871486"/>
            <a:ext cx="10662299" cy="10240199"/>
          </a:xfrm>
          <a:prstGeom prst="rect">
            <a:avLst/>
          </a:prstGeom>
          <a:noFill/>
          <a:ln cap="flat" cmpd="sng" w="9525">
            <a:solidFill>
              <a:srgbClr val="3B9696"/>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80000"/>
              </a:lnSpc>
              <a:spcBef>
                <a:spcPts val="0"/>
              </a:spcBef>
              <a:spcAft>
                <a:spcPts val="0"/>
              </a:spcAft>
              <a:buClr>
                <a:srgbClr val="3B9696"/>
              </a:buClr>
              <a:buSzPct val="25000"/>
              <a:buFont typeface="Calibri"/>
              <a:buNone/>
            </a:pPr>
            <a:r>
              <a:rPr b="1" lang="en-US" sz="3977" u="none">
                <a:solidFill>
                  <a:srgbClr val="3B9696"/>
                </a:solidFill>
                <a:latin typeface="Calibri"/>
                <a:ea typeface="Calibri"/>
                <a:cs typeface="Calibri"/>
                <a:sym typeface="Calibri"/>
              </a:rPr>
              <a:t>Theory of Change</a:t>
            </a:r>
          </a:p>
          <a:p>
            <a:pPr indent="0" lvl="0" marL="0" marR="0" rtl="0" algn="l">
              <a:lnSpc>
                <a:spcPct val="80000"/>
              </a:lnSpc>
              <a:spcBef>
                <a:spcPts val="0"/>
              </a:spcBef>
              <a:spcAft>
                <a:spcPts val="0"/>
              </a:spcAft>
              <a:buClr>
                <a:srgbClr val="3B9696"/>
              </a:buClr>
              <a:buSzPct val="25000"/>
              <a:buFont typeface="Calibri"/>
              <a:buNone/>
            </a:pPr>
            <a:r>
              <a:rPr b="1" lang="en-US" sz="3977" u="none">
                <a:solidFill>
                  <a:srgbClr val="3B9696"/>
                </a:solidFill>
                <a:latin typeface="Calibri"/>
                <a:ea typeface="Calibri"/>
                <a:cs typeface="Calibri"/>
                <a:sym typeface="Calibri"/>
              </a:rPr>
              <a:t>Assumptions:</a:t>
            </a:r>
          </a:p>
          <a:p>
            <a:pPr indent="0" lvl="0" marL="0" marR="0" rtl="0" algn="l">
              <a:lnSpc>
                <a:spcPct val="97000"/>
              </a:lnSpc>
              <a:spcBef>
                <a:spcPts val="0"/>
              </a:spcBef>
              <a:spcAft>
                <a:spcPts val="0"/>
              </a:spcAft>
              <a:buClr>
                <a:srgbClr val="000000"/>
              </a:buClr>
              <a:buSzPct val="25000"/>
              <a:buFont typeface="Calibri"/>
              <a:buNone/>
            </a:pPr>
            <a:r>
              <a:rPr b="0" lang="en-US" sz="2405" u="none">
                <a:solidFill>
                  <a:srgbClr val="000000"/>
                </a:solidFill>
                <a:latin typeface="Calibri"/>
                <a:ea typeface="Calibri"/>
                <a:cs typeface="Calibri"/>
                <a:sym typeface="Calibri"/>
              </a:rPr>
              <a:t>Availability of quality in-situ data for the calibration of the models</a:t>
            </a:r>
          </a:p>
          <a:p>
            <a:pPr indent="0" lvl="0" marL="0" marR="0" rtl="0" algn="l">
              <a:lnSpc>
                <a:spcPct val="80000"/>
              </a:lnSpc>
              <a:spcBef>
                <a:spcPts val="0"/>
              </a:spcBef>
              <a:spcAft>
                <a:spcPts val="0"/>
              </a:spcAft>
              <a:buClr>
                <a:srgbClr val="3B9696"/>
              </a:buClr>
              <a:buSzPct val="25000"/>
              <a:buFont typeface="Calibri"/>
              <a:buNone/>
            </a:pPr>
            <a:r>
              <a:rPr b="1" lang="en-US" sz="3977" u="none">
                <a:solidFill>
                  <a:srgbClr val="3B9696"/>
                </a:solidFill>
                <a:latin typeface="Calibri"/>
                <a:ea typeface="Calibri"/>
                <a:cs typeface="Calibri"/>
                <a:sym typeface="Calibri"/>
              </a:rPr>
              <a:t>Inputs</a:t>
            </a:r>
            <a:r>
              <a:rPr b="1" lang="en-US" sz="4347" u="none">
                <a:solidFill>
                  <a:srgbClr val="3B9696"/>
                </a:solidFill>
                <a:latin typeface="Calibri"/>
                <a:ea typeface="Calibri"/>
                <a:cs typeface="Calibri"/>
                <a:sym typeface="Calibri"/>
              </a:rPr>
              <a:t>:</a:t>
            </a:r>
          </a:p>
          <a:p>
            <a:pPr indent="0" lvl="0" marL="0" marR="0" rtl="0" algn="l">
              <a:lnSpc>
                <a:spcPct val="80000"/>
              </a:lnSpc>
              <a:spcBef>
                <a:spcPts val="0"/>
              </a:spcBef>
              <a:spcAft>
                <a:spcPts val="0"/>
              </a:spcAft>
              <a:buClr>
                <a:schemeClr val="dk1"/>
              </a:buClr>
              <a:buSzPct val="25000"/>
              <a:buFont typeface="Calibri"/>
              <a:buNone/>
            </a:pPr>
            <a:r>
              <a:rPr lang="en-US" sz="2000">
                <a:solidFill>
                  <a:schemeClr val="dk1"/>
                </a:solidFill>
              </a:rPr>
              <a:t>G</a:t>
            </a:r>
            <a:r>
              <a:rPr lang="en-US" sz="2000" u="none">
                <a:solidFill>
                  <a:schemeClr val="dk1"/>
                </a:solidFill>
              </a:rPr>
              <a:t>eospatial data</a:t>
            </a:r>
          </a:p>
          <a:p>
            <a:pPr indent="0" lvl="0" marL="0" marR="0" rtl="0" algn="l">
              <a:lnSpc>
                <a:spcPct val="80000"/>
              </a:lnSpc>
              <a:spcBef>
                <a:spcPts val="0"/>
              </a:spcBef>
              <a:spcAft>
                <a:spcPts val="0"/>
              </a:spcAft>
              <a:buClr>
                <a:schemeClr val="dk1"/>
              </a:buClr>
              <a:buSzPct val="25000"/>
              <a:buFont typeface="Calibri"/>
              <a:buNone/>
            </a:pPr>
            <a:r>
              <a:rPr lang="en-US" sz="2000" u="none">
                <a:solidFill>
                  <a:schemeClr val="dk1"/>
                </a:solidFill>
              </a:rPr>
              <a:t>Methodologies</a:t>
            </a:r>
          </a:p>
          <a:p>
            <a:pPr indent="0" lvl="0" marL="0" marR="0" rtl="0" algn="l">
              <a:lnSpc>
                <a:spcPct val="80000"/>
              </a:lnSpc>
              <a:spcBef>
                <a:spcPts val="0"/>
              </a:spcBef>
              <a:spcAft>
                <a:spcPts val="0"/>
              </a:spcAft>
              <a:buClr>
                <a:schemeClr val="dk1"/>
              </a:buClr>
              <a:buSzPct val="25000"/>
              <a:buFont typeface="Calibri"/>
              <a:buNone/>
            </a:pPr>
            <a:r>
              <a:rPr lang="en-US" sz="2000" u="none">
                <a:solidFill>
                  <a:schemeClr val="dk1"/>
                </a:solidFill>
              </a:rPr>
              <a:t>Hydrological models</a:t>
            </a:r>
          </a:p>
          <a:p>
            <a:pPr indent="0" lvl="0" marL="0" marR="0" rtl="0" algn="l">
              <a:lnSpc>
                <a:spcPct val="80000"/>
              </a:lnSpc>
              <a:spcBef>
                <a:spcPts val="0"/>
              </a:spcBef>
              <a:spcAft>
                <a:spcPts val="0"/>
              </a:spcAft>
              <a:buClr>
                <a:schemeClr val="dk1"/>
              </a:buClr>
              <a:buSzPct val="25000"/>
              <a:buFont typeface="Calibri"/>
              <a:buNone/>
            </a:pPr>
            <a:r>
              <a:rPr lang="en-US" sz="2000" u="none">
                <a:solidFill>
                  <a:schemeClr val="dk1"/>
                </a:solidFill>
              </a:rPr>
              <a:t>Training workshops</a:t>
            </a:r>
          </a:p>
          <a:p>
            <a:pPr indent="0" lvl="0" marL="0" marR="0" rtl="0" algn="l">
              <a:lnSpc>
                <a:spcPct val="80000"/>
              </a:lnSpc>
              <a:spcBef>
                <a:spcPts val="0"/>
              </a:spcBef>
              <a:spcAft>
                <a:spcPts val="0"/>
              </a:spcAft>
              <a:buClr>
                <a:schemeClr val="dk1"/>
              </a:buClr>
              <a:buSzPct val="25000"/>
              <a:buFont typeface="Calibri"/>
              <a:buNone/>
            </a:pPr>
            <a:r>
              <a:rPr lang="en-US" sz="2000" u="none">
                <a:solidFill>
                  <a:schemeClr val="dk1"/>
                </a:solidFill>
              </a:rPr>
              <a:t> </a:t>
            </a:r>
          </a:p>
          <a:p>
            <a:pPr indent="0" lvl="0" marL="0" marR="0" rtl="0" algn="l">
              <a:lnSpc>
                <a:spcPct val="80000"/>
              </a:lnSpc>
              <a:spcBef>
                <a:spcPts val="0"/>
              </a:spcBef>
              <a:spcAft>
                <a:spcPts val="0"/>
              </a:spcAft>
              <a:buClr>
                <a:srgbClr val="3B9696"/>
              </a:buClr>
              <a:buSzPct val="25000"/>
              <a:buFont typeface="Calibri"/>
              <a:buNone/>
            </a:pPr>
            <a:r>
              <a:rPr b="1" lang="en-US" sz="3977" u="none">
                <a:solidFill>
                  <a:srgbClr val="3B9696"/>
                </a:solidFill>
                <a:latin typeface="Calibri"/>
                <a:ea typeface="Calibri"/>
                <a:cs typeface="Calibri"/>
                <a:sym typeface="Calibri"/>
              </a:rPr>
              <a:t>Outputs: </a:t>
            </a:r>
          </a:p>
          <a:p>
            <a:pPr indent="0" lvl="0" marL="0" marR="0" rtl="0" algn="l">
              <a:lnSpc>
                <a:spcPct val="80000"/>
              </a:lnSpc>
              <a:spcBef>
                <a:spcPts val="0"/>
              </a:spcBef>
              <a:spcAft>
                <a:spcPts val="0"/>
              </a:spcAft>
              <a:buClr>
                <a:schemeClr val="dk1"/>
              </a:buClr>
              <a:buSzPct val="25000"/>
              <a:buFont typeface="Calibri"/>
              <a:buNone/>
            </a:pPr>
            <a:r>
              <a:rPr lang="en-US" sz="2000" u="none">
                <a:solidFill>
                  <a:schemeClr val="dk1"/>
                </a:solidFill>
              </a:rPr>
              <a:t>Stakeholders trained, </a:t>
            </a:r>
          </a:p>
          <a:p>
            <a:pPr indent="0" lvl="0" marL="0" marR="0" rtl="0" algn="l">
              <a:lnSpc>
                <a:spcPct val="80000"/>
              </a:lnSpc>
              <a:spcBef>
                <a:spcPts val="0"/>
              </a:spcBef>
              <a:spcAft>
                <a:spcPts val="0"/>
              </a:spcAft>
              <a:buClr>
                <a:schemeClr val="dk1"/>
              </a:buClr>
              <a:buSzPct val="25000"/>
              <a:buFont typeface="Calibri"/>
              <a:buNone/>
            </a:pPr>
            <a:r>
              <a:rPr lang="en-US" sz="2000" u="none">
                <a:solidFill>
                  <a:schemeClr val="dk1"/>
                </a:solidFill>
              </a:rPr>
              <a:t>developed methodology,</a:t>
            </a:r>
          </a:p>
          <a:p>
            <a:pPr indent="0" lvl="0" marL="0" marR="0" rtl="0" algn="l">
              <a:lnSpc>
                <a:spcPct val="80000"/>
              </a:lnSpc>
              <a:spcBef>
                <a:spcPts val="0"/>
              </a:spcBef>
              <a:spcAft>
                <a:spcPts val="0"/>
              </a:spcAft>
              <a:buClr>
                <a:schemeClr val="dk1"/>
              </a:buClr>
              <a:buSzPct val="25000"/>
              <a:buFont typeface="Calibri"/>
              <a:buNone/>
            </a:pPr>
            <a:r>
              <a:rPr lang="en-US" sz="2000" u="none">
                <a:solidFill>
                  <a:schemeClr val="dk1"/>
                </a:solidFill>
              </a:rPr>
              <a:t>Processed geospatial data, </a:t>
            </a:r>
          </a:p>
          <a:p>
            <a:pPr indent="0" lvl="0" marL="0" marR="0" rtl="0" algn="l">
              <a:lnSpc>
                <a:spcPct val="80000"/>
              </a:lnSpc>
              <a:spcBef>
                <a:spcPts val="0"/>
              </a:spcBef>
              <a:spcAft>
                <a:spcPts val="0"/>
              </a:spcAft>
              <a:buClr>
                <a:schemeClr val="dk1"/>
              </a:buClr>
              <a:buSzPct val="25000"/>
              <a:buFont typeface="Calibri"/>
              <a:buNone/>
            </a:pPr>
            <a:r>
              <a:rPr lang="en-US" sz="2000" u="none">
                <a:solidFill>
                  <a:schemeClr val="dk1"/>
                </a:solidFill>
              </a:rPr>
              <a:t>calibrated models</a:t>
            </a:r>
          </a:p>
          <a:p>
            <a:pPr indent="0" lvl="0" marL="0" marR="0" rtl="0" algn="l">
              <a:lnSpc>
                <a:spcPct val="80000"/>
              </a:lnSpc>
              <a:spcBef>
                <a:spcPts val="0"/>
              </a:spcBef>
              <a:spcAft>
                <a:spcPts val="0"/>
              </a:spcAft>
              <a:buClr>
                <a:schemeClr val="dk1"/>
              </a:buClr>
              <a:buSzPct val="25000"/>
              <a:buFont typeface="Calibri"/>
              <a:buNone/>
            </a:pPr>
            <a:r>
              <a:rPr lang="en-US" sz="2000" u="none">
                <a:solidFill>
                  <a:schemeClr val="dk1"/>
                </a:solidFill>
              </a:rPr>
              <a:t>Stream-flow forecasts, </a:t>
            </a:r>
          </a:p>
          <a:p>
            <a:pPr indent="0" lvl="0" marL="0" marR="0" rtl="0" algn="l">
              <a:lnSpc>
                <a:spcPct val="80000"/>
              </a:lnSpc>
              <a:spcBef>
                <a:spcPts val="0"/>
              </a:spcBef>
              <a:spcAft>
                <a:spcPts val="0"/>
              </a:spcAft>
              <a:buClr>
                <a:schemeClr val="dk1"/>
              </a:buClr>
              <a:buSzPct val="25000"/>
              <a:buFont typeface="Calibri"/>
              <a:buNone/>
            </a:pPr>
            <a:r>
              <a:rPr lang="en-US" sz="2000" u="none">
                <a:solidFill>
                  <a:schemeClr val="dk1"/>
                </a:solidFill>
              </a:rPr>
              <a:t>Customized platform</a:t>
            </a:r>
          </a:p>
          <a:p>
            <a:pPr indent="0" lvl="0" marL="0" marR="0" rtl="0" algn="l">
              <a:lnSpc>
                <a:spcPct val="80000"/>
              </a:lnSpc>
              <a:spcBef>
                <a:spcPts val="0"/>
              </a:spcBef>
              <a:spcAft>
                <a:spcPts val="0"/>
              </a:spcAft>
              <a:buClr>
                <a:schemeClr val="dk1"/>
              </a:buClr>
              <a:buFont typeface="Calibri"/>
              <a:buNone/>
            </a:pPr>
            <a:r>
              <a:t/>
            </a:r>
            <a:endParaRPr sz="2000">
              <a:solidFill>
                <a:schemeClr val="dk1"/>
              </a:solidFill>
            </a:endParaRPr>
          </a:p>
          <a:p>
            <a:pPr lvl="0" rtl="0">
              <a:lnSpc>
                <a:spcPct val="80000"/>
              </a:lnSpc>
              <a:spcBef>
                <a:spcPts val="0"/>
              </a:spcBef>
              <a:buClr>
                <a:srgbClr val="3B9696"/>
              </a:buClr>
              <a:buSzPct val="25000"/>
              <a:buFont typeface="Calibri"/>
              <a:buNone/>
            </a:pPr>
            <a:r>
              <a:rPr b="1" lang="en-US" sz="3977">
                <a:solidFill>
                  <a:srgbClr val="3B9696"/>
                </a:solidFill>
                <a:latin typeface="Calibri"/>
                <a:ea typeface="Calibri"/>
                <a:cs typeface="Calibri"/>
                <a:sym typeface="Calibri"/>
              </a:rPr>
              <a:t>Outcomes:</a:t>
            </a:r>
          </a:p>
          <a:p>
            <a:pPr indent="0" lvl="0" marL="0" marR="0" rtl="0" algn="l">
              <a:lnSpc>
                <a:spcPct val="80000"/>
              </a:lnSpc>
              <a:spcBef>
                <a:spcPts val="0"/>
              </a:spcBef>
              <a:spcAft>
                <a:spcPts val="0"/>
              </a:spcAft>
              <a:buClr>
                <a:schemeClr val="dk1"/>
              </a:buClr>
              <a:buSzPct val="25000"/>
              <a:buFont typeface="Calibri"/>
              <a:buNone/>
            </a:pPr>
            <a:r>
              <a:rPr lang="en-US" sz="2000">
                <a:solidFill>
                  <a:schemeClr val="dk1"/>
                </a:solidFill>
              </a:rPr>
              <a:t>Increased provision of user-tailored geospatial data, ensemble modelling framework (EF5), calibrated models, streamflow forecasts and customized platform.</a:t>
            </a:r>
          </a:p>
          <a:p>
            <a:pPr indent="0" lvl="0" marL="0" marR="0" rtl="0" algn="l">
              <a:lnSpc>
                <a:spcPct val="80000"/>
              </a:lnSpc>
              <a:spcBef>
                <a:spcPts val="0"/>
              </a:spcBef>
              <a:spcAft>
                <a:spcPts val="0"/>
              </a:spcAft>
              <a:buClr>
                <a:schemeClr val="dk1"/>
              </a:buClr>
              <a:buSzPct val="25000"/>
              <a:buFont typeface="Calibri"/>
              <a:buNone/>
            </a:pPr>
            <a:r>
              <a:rPr lang="en-US" sz="2000">
                <a:solidFill>
                  <a:schemeClr val="dk1"/>
                </a:solidFill>
              </a:rPr>
              <a:t>Improved capacity of stakeholders (MOWI, RBWO, KMD and MWE) to us streamflow forecasts products to make decisions on water resources management practices.</a:t>
            </a:r>
          </a:p>
          <a:p>
            <a:pPr lvl="0" rtl="0">
              <a:lnSpc>
                <a:spcPct val="80000"/>
              </a:lnSpc>
              <a:spcBef>
                <a:spcPts val="0"/>
              </a:spcBef>
              <a:buClr>
                <a:schemeClr val="dk1"/>
              </a:buClr>
              <a:buFont typeface="Calibri"/>
              <a:buNone/>
            </a:pPr>
            <a:r>
              <a:t/>
            </a:r>
            <a:endParaRPr sz="2400">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rgbClr val="3B9696"/>
              </a:buClr>
              <a:buSzPct val="25000"/>
              <a:buFont typeface="Calibri"/>
              <a:buNone/>
            </a:pPr>
            <a:r>
              <a:rPr b="1" lang="en-US" sz="3977" u="none">
                <a:solidFill>
                  <a:srgbClr val="3B9696"/>
                </a:solidFill>
                <a:latin typeface="Calibri"/>
                <a:ea typeface="Calibri"/>
                <a:cs typeface="Calibri"/>
                <a:sym typeface="Calibri"/>
              </a:rPr>
              <a:t>Impact: </a:t>
            </a:r>
          </a:p>
          <a:p>
            <a:pPr indent="0" lvl="0" marL="0" marR="0" rtl="0" algn="l">
              <a:lnSpc>
                <a:spcPct val="80000"/>
              </a:lnSpc>
              <a:spcBef>
                <a:spcPts val="0"/>
              </a:spcBef>
              <a:spcAft>
                <a:spcPts val="0"/>
              </a:spcAft>
              <a:buClr>
                <a:schemeClr val="dk1"/>
              </a:buClr>
              <a:buSzPct val="25000"/>
              <a:buFont typeface="Calibri"/>
              <a:buNone/>
            </a:pPr>
            <a:r>
              <a:rPr lang="en-US" sz="2405">
                <a:solidFill>
                  <a:schemeClr val="dk1"/>
                </a:solidFill>
                <a:latin typeface="Calibri"/>
                <a:ea typeface="Calibri"/>
                <a:cs typeface="Calibri"/>
                <a:sym typeface="Calibri"/>
              </a:rPr>
              <a:t>Reduced risk of flood and drought</a:t>
            </a:r>
          </a:p>
        </p:txBody>
      </p:sp>
      <p:sp>
        <p:nvSpPr>
          <p:cNvPr id="118" name="Shape 118"/>
          <p:cNvSpPr txBox="1"/>
          <p:nvPr/>
        </p:nvSpPr>
        <p:spPr>
          <a:xfrm>
            <a:off x="23633326" y="16167690"/>
            <a:ext cx="10729823" cy="4864997"/>
          </a:xfrm>
          <a:prstGeom prst="rect">
            <a:avLst/>
          </a:prstGeom>
          <a:noFill/>
          <a:ln cap="flat" cmpd="sng" w="9525">
            <a:solidFill>
              <a:srgbClr val="3B9696"/>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50000"/>
              </a:lnSpc>
              <a:spcBef>
                <a:spcPts val="0"/>
              </a:spcBef>
              <a:spcAft>
                <a:spcPts val="0"/>
              </a:spcAft>
              <a:buClr>
                <a:schemeClr val="dk1"/>
              </a:buClr>
              <a:buFont typeface="Calibri"/>
              <a:buNone/>
            </a:pPr>
            <a:r>
              <a:t/>
            </a:r>
            <a:endParaRPr b="1" sz="6435" u="none">
              <a:solidFill>
                <a:srgbClr val="3B9696"/>
              </a:solidFill>
              <a:latin typeface="Calibri"/>
              <a:ea typeface="Calibri"/>
              <a:cs typeface="Calibri"/>
              <a:sym typeface="Calibri"/>
            </a:endParaRPr>
          </a:p>
          <a:p>
            <a:pPr indent="0" lvl="0" marL="0" marR="0" rtl="0" algn="ctr">
              <a:lnSpc>
                <a:spcPct val="150000"/>
              </a:lnSpc>
              <a:spcBef>
                <a:spcPts val="0"/>
              </a:spcBef>
              <a:spcAft>
                <a:spcPts val="0"/>
              </a:spcAft>
              <a:buClr>
                <a:srgbClr val="3B9696"/>
              </a:buClr>
              <a:buSzPct val="25000"/>
              <a:buFont typeface="Calibri"/>
              <a:buNone/>
            </a:pPr>
            <a:r>
              <a:rPr b="1" lang="en-US" sz="3997" u="none">
                <a:solidFill>
                  <a:srgbClr val="3B9696"/>
                </a:solidFill>
                <a:latin typeface="Calibri"/>
                <a:ea typeface="Calibri"/>
                <a:cs typeface="Calibri"/>
                <a:sym typeface="Calibri"/>
              </a:rPr>
              <a:t>Immediate Next Steps</a:t>
            </a:r>
          </a:p>
          <a:p>
            <a:pPr indent="0" lvl="0" marL="0" marR="0" rtl="0" algn="ctr">
              <a:lnSpc>
                <a:spcPct val="90000"/>
              </a:lnSpc>
              <a:spcBef>
                <a:spcPts val="0"/>
              </a:spcBef>
              <a:spcAft>
                <a:spcPts val="0"/>
              </a:spcAft>
              <a:buClr>
                <a:schemeClr val="dk1"/>
              </a:buClr>
              <a:buSzPct val="25000"/>
              <a:buFont typeface="Calibri"/>
              <a:buNone/>
            </a:pPr>
            <a:r>
              <a:rPr b="0" lang="en-US" sz="2437" u="none">
                <a:solidFill>
                  <a:schemeClr val="dk1"/>
                </a:solidFill>
                <a:latin typeface="Calibri"/>
                <a:ea typeface="Calibri"/>
                <a:cs typeface="Calibri"/>
                <a:sym typeface="Calibri"/>
              </a:rPr>
              <a:t>Preparation of the other service planning documents</a:t>
            </a:r>
          </a:p>
          <a:p>
            <a:pPr indent="0" lvl="0" marL="0" marR="0" rtl="0" algn="ctr">
              <a:lnSpc>
                <a:spcPct val="90000"/>
              </a:lnSpc>
              <a:spcBef>
                <a:spcPts val="0"/>
              </a:spcBef>
              <a:spcAft>
                <a:spcPts val="0"/>
              </a:spcAft>
              <a:buClr>
                <a:schemeClr val="dk1"/>
              </a:buClr>
              <a:buSzPct val="25000"/>
              <a:buFont typeface="Calibri"/>
              <a:buNone/>
            </a:pPr>
            <a:r>
              <a:rPr b="0" lang="en-US" sz="2437" u="none">
                <a:solidFill>
                  <a:schemeClr val="dk1"/>
                </a:solidFill>
                <a:latin typeface="Calibri"/>
                <a:ea typeface="Calibri"/>
                <a:cs typeface="Calibri"/>
                <a:sym typeface="Calibri"/>
              </a:rPr>
              <a:t>Stakeholders consultations</a:t>
            </a:r>
          </a:p>
          <a:p>
            <a:pPr indent="0" lvl="0" marL="0" marR="0" rtl="0" algn="ctr">
              <a:lnSpc>
                <a:spcPct val="90000"/>
              </a:lnSpc>
              <a:spcBef>
                <a:spcPts val="0"/>
              </a:spcBef>
              <a:spcAft>
                <a:spcPts val="0"/>
              </a:spcAft>
              <a:buClr>
                <a:schemeClr val="dk1"/>
              </a:buClr>
              <a:buSzPct val="25000"/>
              <a:buFont typeface="Calibri"/>
              <a:buNone/>
            </a:pPr>
            <a:r>
              <a:rPr b="0" lang="en-US" sz="2437" u="none">
                <a:solidFill>
                  <a:schemeClr val="dk1"/>
                </a:solidFill>
                <a:latin typeface="Calibri"/>
                <a:ea typeface="Calibri"/>
                <a:cs typeface="Calibri"/>
                <a:sym typeface="Calibri"/>
              </a:rPr>
              <a:t>Data collection and processing</a:t>
            </a:r>
          </a:p>
          <a:p>
            <a:pPr indent="0" lvl="0" marL="0" marR="0" rtl="0" algn="ctr">
              <a:lnSpc>
                <a:spcPct val="90000"/>
              </a:lnSpc>
              <a:spcBef>
                <a:spcPts val="0"/>
              </a:spcBef>
              <a:spcAft>
                <a:spcPts val="0"/>
              </a:spcAft>
              <a:buClr>
                <a:schemeClr val="dk1"/>
              </a:buClr>
              <a:buFont typeface="Calibri"/>
              <a:buNone/>
            </a:pPr>
            <a:r>
              <a:t/>
            </a:r>
            <a:endParaRPr b="0" sz="3509" u="none">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chemeClr val="dk1"/>
              </a:buClr>
              <a:buFont typeface="Calibri"/>
              <a:buNone/>
            </a:pPr>
            <a:r>
              <a:t/>
            </a:r>
            <a:endParaRPr b="1" sz="4290" u="none">
              <a:solidFill>
                <a:srgbClr val="7EB761"/>
              </a:solidFill>
              <a:latin typeface="Calibri"/>
              <a:ea typeface="Calibri"/>
              <a:cs typeface="Calibri"/>
              <a:sym typeface="Calibri"/>
            </a:endParaRPr>
          </a:p>
          <a:p>
            <a:pPr indent="0" lvl="0" marL="0" marR="0" rtl="0" algn="ctr">
              <a:lnSpc>
                <a:spcPct val="90000"/>
              </a:lnSpc>
              <a:spcBef>
                <a:spcPts val="0"/>
              </a:spcBef>
              <a:spcAft>
                <a:spcPts val="0"/>
              </a:spcAft>
              <a:buClr>
                <a:schemeClr val="dk1"/>
              </a:buClr>
              <a:buFont typeface="Calibri"/>
              <a:buNone/>
            </a:pPr>
            <a:r>
              <a:t/>
            </a:r>
            <a:endParaRPr b="1" sz="4290" u="none">
              <a:solidFill>
                <a:srgbClr val="7EB761"/>
              </a:solidFill>
              <a:latin typeface="Calibri"/>
              <a:ea typeface="Calibri"/>
              <a:cs typeface="Calibri"/>
              <a:sym typeface="Calibri"/>
            </a:endParaRPr>
          </a:p>
          <a:p>
            <a:pPr indent="0" lvl="0" marL="0" marR="0" rtl="0" algn="ctr">
              <a:lnSpc>
                <a:spcPct val="90000"/>
              </a:lnSpc>
              <a:spcBef>
                <a:spcPts val="0"/>
              </a:spcBef>
              <a:spcAft>
                <a:spcPts val="0"/>
              </a:spcAft>
              <a:buClr>
                <a:schemeClr val="dk1"/>
              </a:buClr>
              <a:buFont typeface="Calibri"/>
              <a:buNone/>
            </a:pPr>
            <a:r>
              <a:t/>
            </a:r>
            <a:endParaRPr b="0" sz="2632" u="none">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chemeClr val="dk1"/>
              </a:buClr>
              <a:buFont typeface="Calibri"/>
              <a:buNone/>
            </a:pPr>
            <a:r>
              <a:t/>
            </a:r>
            <a:endParaRPr b="0" sz="4290" u="none">
              <a:solidFill>
                <a:schemeClr val="dk1"/>
              </a:solidFill>
              <a:latin typeface="Calibri"/>
              <a:ea typeface="Calibri"/>
              <a:cs typeface="Calibri"/>
              <a:sym typeface="Calibri"/>
            </a:endParaRPr>
          </a:p>
          <a:p>
            <a:pPr indent="0" lvl="0" marL="0" marR="0" rtl="0" algn="ctr">
              <a:lnSpc>
                <a:spcPct val="90000"/>
              </a:lnSpc>
              <a:spcBef>
                <a:spcPts val="0"/>
              </a:spcBef>
              <a:buClr>
                <a:schemeClr val="dk1"/>
              </a:buClr>
              <a:buFont typeface="Calibri"/>
              <a:buNone/>
            </a:pPr>
            <a:r>
              <a:t/>
            </a:r>
            <a:endParaRPr b="0" sz="4290" u="none">
              <a:solidFill>
                <a:schemeClr val="dk1"/>
              </a:solidFill>
              <a:latin typeface="Calibri"/>
              <a:ea typeface="Calibri"/>
              <a:cs typeface="Calibri"/>
              <a:sym typeface="Calibri"/>
            </a:endParaRPr>
          </a:p>
        </p:txBody>
      </p:sp>
      <p:sp>
        <p:nvSpPr>
          <p:cNvPr id="119" name="Shape 119"/>
          <p:cNvSpPr txBox="1"/>
          <p:nvPr/>
        </p:nvSpPr>
        <p:spPr>
          <a:xfrm>
            <a:off x="23633326" y="9443420"/>
            <a:ext cx="10729825" cy="6430563"/>
          </a:xfrm>
          <a:prstGeom prst="rect">
            <a:avLst/>
          </a:prstGeom>
          <a:noFill/>
          <a:ln cap="flat" cmpd="sng" w="9525">
            <a:solidFill>
              <a:srgbClr val="3B9696"/>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50000"/>
              </a:lnSpc>
              <a:spcBef>
                <a:spcPts val="0"/>
              </a:spcBef>
              <a:buClr>
                <a:schemeClr val="dk1"/>
              </a:buClr>
              <a:buFont typeface="Calibri"/>
              <a:buNone/>
            </a:pPr>
            <a:r>
              <a:t/>
            </a:r>
            <a:endParaRPr b="1" sz="4290" u="none">
              <a:solidFill>
                <a:srgbClr val="3B9696"/>
              </a:solidFill>
              <a:latin typeface="Calibri"/>
              <a:ea typeface="Calibri"/>
              <a:cs typeface="Calibri"/>
              <a:sym typeface="Calibri"/>
            </a:endParaRPr>
          </a:p>
        </p:txBody>
      </p:sp>
      <p:sp>
        <p:nvSpPr>
          <p:cNvPr id="120" name="Shape 120"/>
          <p:cNvSpPr txBox="1"/>
          <p:nvPr/>
        </p:nvSpPr>
        <p:spPr>
          <a:xfrm>
            <a:off x="12822845" y="3296748"/>
            <a:ext cx="10425430" cy="3715832"/>
          </a:xfrm>
          <a:prstGeom prst="rect">
            <a:avLst/>
          </a:prstGeom>
          <a:noFill/>
          <a:ln>
            <a:noFill/>
          </a:ln>
        </p:spPr>
        <p:txBody>
          <a:bodyPr anchorCtr="0" anchor="ctr" bIns="45700" lIns="91425" rIns="91425" wrap="square" tIns="45700">
            <a:noAutofit/>
          </a:bodyPr>
          <a:lstStyle/>
          <a:p>
            <a:pPr indent="0" lvl="0" marL="0" marR="0" rtl="0" algn="ctr">
              <a:lnSpc>
                <a:spcPct val="130000"/>
              </a:lnSpc>
              <a:spcBef>
                <a:spcPts val="0"/>
              </a:spcBef>
              <a:spcAft>
                <a:spcPts val="0"/>
              </a:spcAft>
              <a:buClr>
                <a:srgbClr val="3B9696"/>
              </a:buClr>
              <a:buSzPct val="25000"/>
              <a:buFont typeface="Calibri"/>
              <a:buNone/>
            </a:pPr>
            <a:r>
              <a:rPr b="1" lang="en-US" sz="4005" u="none">
                <a:solidFill>
                  <a:srgbClr val="3B9696"/>
                </a:solidFill>
                <a:latin typeface="Calibri"/>
                <a:ea typeface="Calibri"/>
                <a:cs typeface="Calibri"/>
                <a:sym typeface="Calibri"/>
              </a:rPr>
              <a:t>Highlights</a:t>
            </a:r>
          </a:p>
          <a:p>
            <a:pPr indent="0" lvl="0" marL="0" marR="0" rtl="0" algn="just">
              <a:lnSpc>
                <a:spcPct val="87000"/>
              </a:lnSpc>
              <a:spcBef>
                <a:spcPts val="0"/>
              </a:spcBef>
              <a:spcAft>
                <a:spcPts val="0"/>
              </a:spcAft>
              <a:buClr>
                <a:schemeClr val="dk1"/>
              </a:buClr>
              <a:buSzPct val="25000"/>
              <a:buFont typeface="Calibri"/>
              <a:buNone/>
            </a:pPr>
            <a:r>
              <a:rPr b="0" lang="en-US" sz="2385" u="none">
                <a:solidFill>
                  <a:schemeClr val="dk1"/>
                </a:solidFill>
                <a:latin typeface="Calibri"/>
                <a:ea typeface="Calibri"/>
                <a:cs typeface="Calibri"/>
                <a:sym typeface="Calibri"/>
              </a:rPr>
              <a:t>“This initiative by SERVIR E&amp;SA to help strengthen the MOWI capacity on the use of remote sensing data for stream flow monitoring is very welcome. We have been using traditional methods of manual staff gauging which comes with challenges of vandalizing and being washed away by heavy floods. Supplementation of remote sensing techniques for stream flow monitoring is very important”- Dr. Lugomela, Ag. Director, Directorate of Water resources, Ministry of Water and Irrigation, Tanzania.</a:t>
            </a:r>
          </a:p>
          <a:p>
            <a:pPr indent="0" lvl="0" marL="0" marR="0" rtl="0" algn="l">
              <a:lnSpc>
                <a:spcPct val="70000"/>
              </a:lnSpc>
              <a:spcBef>
                <a:spcPts val="800"/>
              </a:spcBef>
              <a:spcAft>
                <a:spcPts val="0"/>
              </a:spcAft>
              <a:buClr>
                <a:schemeClr val="dk1"/>
              </a:buClr>
              <a:buSzPct val="25000"/>
              <a:buFont typeface="Calibri"/>
              <a:buNone/>
            </a:pPr>
            <a:r>
              <a:rPr b="0" lang="en-US" sz="1979" u="none">
                <a:solidFill>
                  <a:schemeClr val="dk1"/>
                </a:solidFill>
                <a:latin typeface="Calibri"/>
                <a:ea typeface="Calibri"/>
                <a:cs typeface="Calibri"/>
                <a:sym typeface="Calibri"/>
              </a:rPr>
              <a:t> </a:t>
            </a:r>
          </a:p>
          <a:p>
            <a:pPr indent="0" lvl="0" marL="0" marR="0" rtl="0" algn="ctr">
              <a:lnSpc>
                <a:spcPct val="70000"/>
              </a:lnSpc>
              <a:spcBef>
                <a:spcPts val="0"/>
              </a:spcBef>
              <a:spcAft>
                <a:spcPts val="0"/>
              </a:spcAft>
              <a:buClr>
                <a:schemeClr val="dk1"/>
              </a:buClr>
              <a:buFont typeface="Calibri"/>
              <a:buNone/>
            </a:pPr>
            <a:r>
              <a:t/>
            </a:r>
            <a:endParaRPr b="0" sz="1215" u="none">
              <a:solidFill>
                <a:schemeClr val="dk1"/>
              </a:solidFill>
              <a:latin typeface="Calibri"/>
              <a:ea typeface="Calibri"/>
              <a:cs typeface="Calibri"/>
              <a:sym typeface="Calibri"/>
            </a:endParaRPr>
          </a:p>
          <a:p>
            <a:pPr indent="0" lvl="0" marL="0" marR="0" rtl="0" algn="ctr">
              <a:lnSpc>
                <a:spcPct val="70000"/>
              </a:lnSpc>
              <a:spcBef>
                <a:spcPts val="0"/>
              </a:spcBef>
              <a:spcAft>
                <a:spcPts val="0"/>
              </a:spcAft>
              <a:buClr>
                <a:schemeClr val="dk1"/>
              </a:buClr>
              <a:buFont typeface="Calibri"/>
              <a:buNone/>
            </a:pPr>
            <a:r>
              <a:t/>
            </a:r>
            <a:endParaRPr b="0" sz="1979" u="none">
              <a:solidFill>
                <a:schemeClr val="dk1"/>
              </a:solidFill>
              <a:latin typeface="Calibri"/>
              <a:ea typeface="Calibri"/>
              <a:cs typeface="Calibri"/>
              <a:sym typeface="Calibri"/>
            </a:endParaRPr>
          </a:p>
          <a:p>
            <a:pPr indent="0" lvl="0" marL="0" marR="0" rtl="0" algn="ctr">
              <a:lnSpc>
                <a:spcPct val="70000"/>
              </a:lnSpc>
              <a:spcBef>
                <a:spcPts val="0"/>
              </a:spcBef>
              <a:buClr>
                <a:schemeClr val="dk1"/>
              </a:buClr>
              <a:buFont typeface="Calibri"/>
              <a:buNone/>
            </a:pPr>
            <a:r>
              <a:t/>
            </a:r>
            <a:endParaRPr b="0" sz="1979" u="none">
              <a:solidFill>
                <a:schemeClr val="dk1"/>
              </a:solidFill>
              <a:latin typeface="Calibri"/>
              <a:ea typeface="Calibri"/>
              <a:cs typeface="Calibri"/>
              <a:sym typeface="Calibri"/>
            </a:endParaRPr>
          </a:p>
        </p:txBody>
      </p:sp>
      <p:graphicFrame>
        <p:nvGraphicFramePr>
          <p:cNvPr id="121" name="Shape 121"/>
          <p:cNvGraphicFramePr/>
          <p:nvPr/>
        </p:nvGraphicFramePr>
        <p:xfrm>
          <a:off x="24020598" y="10422689"/>
          <a:ext cx="3000000" cy="3000000"/>
        </p:xfrm>
        <a:graphic>
          <a:graphicData uri="http://schemas.openxmlformats.org/drawingml/2006/table">
            <a:tbl>
              <a:tblPr bandRow="1" firstCol="1" firstRow="1">
                <a:noFill/>
                <a:tableStyleId>{F7F837DC-39A4-4AF8-B3B5-059AC5F109F6}</a:tableStyleId>
              </a:tblPr>
              <a:tblGrid>
                <a:gridCol w="5104375"/>
                <a:gridCol w="5104375"/>
              </a:tblGrid>
              <a:tr h="325700">
                <a:tc>
                  <a:txBody>
                    <a:bodyPr>
                      <a:noAutofit/>
                    </a:bodyPr>
                    <a:lstStyle/>
                    <a:p>
                      <a:pPr indent="0" lvl="0" marL="0" marR="0" rtl="0" algn="l">
                        <a:lnSpc>
                          <a:spcPct val="107000"/>
                        </a:lnSpc>
                        <a:spcBef>
                          <a:spcPts val="0"/>
                        </a:spcBef>
                        <a:spcAft>
                          <a:spcPts val="0"/>
                        </a:spcAft>
                        <a:buSzPct val="25000"/>
                        <a:buNone/>
                      </a:pPr>
                      <a:r>
                        <a:rPr lang="en-US" sz="2400" u="none" cap="none" strike="noStrike"/>
                        <a:t>Indicators</a:t>
                      </a:r>
                    </a:p>
                  </a:txBody>
                  <a:tcPr marT="0" marB="0" marR="68575" marL="68575"/>
                </a:tc>
                <a:tc>
                  <a:txBody>
                    <a:bodyPr>
                      <a:noAutofit/>
                    </a:bodyPr>
                    <a:lstStyle/>
                    <a:p>
                      <a:pPr indent="0" lvl="0" marL="0" marR="0" rtl="0" algn="l">
                        <a:lnSpc>
                          <a:spcPct val="107000"/>
                        </a:lnSpc>
                        <a:spcBef>
                          <a:spcPts val="0"/>
                        </a:spcBef>
                        <a:spcAft>
                          <a:spcPts val="0"/>
                        </a:spcAft>
                        <a:buSzPct val="25000"/>
                        <a:buNone/>
                      </a:pPr>
                      <a:r>
                        <a:rPr lang="en-US" sz="2400" u="none" cap="none" strike="noStrike"/>
                        <a:t>Metrics</a:t>
                      </a:r>
                    </a:p>
                  </a:txBody>
                  <a:tcPr marT="0" marB="0" marR="68575" marL="68575"/>
                </a:tc>
              </a:tr>
              <a:tr h="1007325">
                <a:tc>
                  <a:txBody>
                    <a:bodyPr>
                      <a:noAutofit/>
                    </a:bodyPr>
                    <a:lstStyle/>
                    <a:p>
                      <a:pPr indent="0" lvl="0" marL="0" marR="0" rtl="0" algn="l">
                        <a:lnSpc>
                          <a:spcPct val="107000"/>
                        </a:lnSpc>
                        <a:spcBef>
                          <a:spcPts val="0"/>
                        </a:spcBef>
                        <a:spcAft>
                          <a:spcPts val="0"/>
                        </a:spcAft>
                        <a:buSzPct val="25000"/>
                        <a:buNone/>
                      </a:pPr>
                      <a:r>
                        <a:rPr lang="en-US" sz="2400" u="none" cap="none" strike="noStrike"/>
                        <a:t>Number of people trained in climate change adaptation supported by USG assistance</a:t>
                      </a:r>
                    </a:p>
                  </a:txBody>
                  <a:tcPr marT="0" marB="0" marR="68575" marL="68575"/>
                </a:tc>
                <a:tc>
                  <a:txBody>
                    <a:bodyPr>
                      <a:noAutofit/>
                    </a:bodyPr>
                    <a:lstStyle/>
                    <a:p>
                      <a:pPr indent="0" lvl="0" marL="0" marR="0" rtl="0" algn="l">
                        <a:lnSpc>
                          <a:spcPct val="107000"/>
                        </a:lnSpc>
                        <a:spcBef>
                          <a:spcPts val="0"/>
                        </a:spcBef>
                        <a:spcAft>
                          <a:spcPts val="0"/>
                        </a:spcAft>
                        <a:buSzPct val="25000"/>
                        <a:buNone/>
                      </a:pPr>
                      <a:r>
                        <a:rPr lang="en-US" sz="2400" u="none" cap="none" strike="noStrike"/>
                        <a:t>28</a:t>
                      </a:r>
                    </a:p>
                  </a:txBody>
                  <a:tcPr marT="0" marB="0" marR="68575" marL="68575"/>
                </a:tc>
              </a:tr>
              <a:tr h="1007325">
                <a:tc>
                  <a:txBody>
                    <a:bodyPr>
                      <a:noAutofit/>
                    </a:bodyPr>
                    <a:lstStyle/>
                    <a:p>
                      <a:pPr indent="0" lvl="0" marL="0" marR="0" rtl="0" algn="l">
                        <a:lnSpc>
                          <a:spcPct val="107000"/>
                        </a:lnSpc>
                        <a:spcBef>
                          <a:spcPts val="0"/>
                        </a:spcBef>
                        <a:spcAft>
                          <a:spcPts val="0"/>
                        </a:spcAft>
                        <a:buSzPct val="25000"/>
                        <a:buNone/>
                      </a:pPr>
                      <a:r>
                        <a:rPr lang="en-US" sz="2400" u="none" cap="none" strike="noStrike"/>
                        <a:t>Number of institutions with improved capacity to address climate change issues as supported by USG assistance </a:t>
                      </a:r>
                    </a:p>
                  </a:txBody>
                  <a:tcPr marT="0" marB="0" marR="68575" marL="68575"/>
                </a:tc>
                <a:tc>
                  <a:txBody>
                    <a:bodyPr>
                      <a:noAutofit/>
                    </a:bodyPr>
                    <a:lstStyle/>
                    <a:p>
                      <a:pPr indent="0" lvl="0" marL="0" marR="0" rtl="0" algn="l">
                        <a:lnSpc>
                          <a:spcPct val="107000"/>
                        </a:lnSpc>
                        <a:spcBef>
                          <a:spcPts val="0"/>
                        </a:spcBef>
                        <a:spcAft>
                          <a:spcPts val="0"/>
                        </a:spcAft>
                        <a:buSzPct val="25000"/>
                        <a:buNone/>
                      </a:pPr>
                      <a:r>
                        <a:rPr lang="en-US" sz="2400" u="none" cap="none" strike="noStrike"/>
                        <a:t>1</a:t>
                      </a:r>
                    </a:p>
                  </a:txBody>
                  <a:tcPr marT="0" marB="0" marR="68575" marL="68575"/>
                </a:tc>
              </a:tr>
              <a:tr h="1007325">
                <a:tc>
                  <a:txBody>
                    <a:bodyPr>
                      <a:noAutofit/>
                    </a:bodyPr>
                    <a:lstStyle/>
                    <a:p>
                      <a:pPr indent="0" lvl="0" marL="0" marR="0" rtl="0" algn="l">
                        <a:lnSpc>
                          <a:spcPct val="107000"/>
                        </a:lnSpc>
                        <a:spcBef>
                          <a:spcPts val="0"/>
                        </a:spcBef>
                        <a:spcAft>
                          <a:spcPts val="0"/>
                        </a:spcAft>
                        <a:buSzPct val="25000"/>
                        <a:buNone/>
                      </a:pPr>
                      <a:r>
                        <a:rPr lang="en-US" sz="2400" u="none" cap="none" strike="noStrike"/>
                        <a:t>Number of data agreements developed/created with USG assistance</a:t>
                      </a:r>
                    </a:p>
                  </a:txBody>
                  <a:tcPr marT="0" marB="0" marR="68575" marL="68575"/>
                </a:tc>
                <a:tc>
                  <a:txBody>
                    <a:bodyPr>
                      <a:noAutofit/>
                    </a:bodyPr>
                    <a:lstStyle/>
                    <a:p>
                      <a:pPr indent="0" lvl="0" marL="0" marR="0" rtl="0" algn="l">
                        <a:lnSpc>
                          <a:spcPct val="107000"/>
                        </a:lnSpc>
                        <a:spcBef>
                          <a:spcPts val="0"/>
                        </a:spcBef>
                        <a:spcAft>
                          <a:spcPts val="0"/>
                        </a:spcAft>
                        <a:buSzPct val="25000"/>
                        <a:buNone/>
                      </a:pPr>
                      <a:r>
                        <a:rPr lang="en-US" sz="2400" u="none" cap="none" strike="noStrike"/>
                        <a:t>1</a:t>
                      </a:r>
                    </a:p>
                  </a:txBody>
                  <a:tcPr marT="0" marB="0" marR="68575" marL="68575"/>
                </a:tc>
              </a:tr>
              <a:tr h="1348125">
                <a:tc>
                  <a:txBody>
                    <a:bodyPr>
                      <a:noAutofit/>
                    </a:bodyPr>
                    <a:lstStyle/>
                    <a:p>
                      <a:pPr indent="0" lvl="0" marL="0" marR="0" rtl="0" algn="l">
                        <a:lnSpc>
                          <a:spcPct val="107000"/>
                        </a:lnSpc>
                        <a:spcBef>
                          <a:spcPts val="0"/>
                        </a:spcBef>
                        <a:spcAft>
                          <a:spcPts val="0"/>
                        </a:spcAft>
                        <a:buSzPct val="25000"/>
                        <a:buNone/>
                      </a:pPr>
                      <a:r>
                        <a:rPr lang="en-US" sz="2400" u="none" cap="none" strike="noStrike"/>
                        <a:t>Number of regional stakeholders co-developing climate mitigation and/or adaptation tools, technologies, and methodologies</a:t>
                      </a:r>
                    </a:p>
                  </a:txBody>
                  <a:tcPr marT="0" marB="0" marR="68575" marL="68575"/>
                </a:tc>
                <a:tc>
                  <a:txBody>
                    <a:bodyPr>
                      <a:noAutofit/>
                    </a:bodyPr>
                    <a:lstStyle/>
                    <a:p>
                      <a:pPr indent="0" lvl="0" marL="0" marR="0" rtl="0" algn="l">
                        <a:lnSpc>
                          <a:spcPct val="107000"/>
                        </a:lnSpc>
                        <a:spcBef>
                          <a:spcPts val="0"/>
                        </a:spcBef>
                        <a:spcAft>
                          <a:spcPts val="0"/>
                        </a:spcAft>
                        <a:buSzPct val="25000"/>
                        <a:buNone/>
                      </a:pPr>
                      <a:r>
                        <a:rPr lang="en-US" sz="2400" u="none" cap="none" strike="noStrike"/>
                        <a:t>2</a:t>
                      </a:r>
                    </a:p>
                  </a:txBody>
                  <a:tcPr marT="0" marB="0" marR="68575" marL="68575"/>
                </a:tc>
              </a:tr>
            </a:tbl>
          </a:graphicData>
        </a:graphic>
      </p:graphicFrame>
      <p:sp>
        <p:nvSpPr>
          <p:cNvPr id="122" name="Shape 122"/>
          <p:cNvSpPr/>
          <p:nvPr/>
        </p:nvSpPr>
        <p:spPr>
          <a:xfrm>
            <a:off x="25181706" y="9365307"/>
            <a:ext cx="6856364" cy="1015662"/>
          </a:xfrm>
          <a:prstGeom prst="rect">
            <a:avLst/>
          </a:prstGeom>
          <a:noFill/>
          <a:ln>
            <a:noFill/>
          </a:ln>
        </p:spPr>
        <p:txBody>
          <a:bodyPr anchorCtr="0" anchor="t" bIns="45700" lIns="91425" rIns="91425" wrap="square" tIns="45700">
            <a:noAutofit/>
          </a:bodyPr>
          <a:lstStyle/>
          <a:p>
            <a:pPr indent="0" lvl="0" marL="0" marR="0" rtl="0" algn="ctr">
              <a:lnSpc>
                <a:spcPct val="150000"/>
              </a:lnSpc>
              <a:spcBef>
                <a:spcPts val="0"/>
              </a:spcBef>
              <a:buSzPct val="25000"/>
              <a:buNone/>
            </a:pPr>
            <a:r>
              <a:rPr b="1" lang="en-US" sz="4000">
                <a:solidFill>
                  <a:srgbClr val="3B9696"/>
                </a:solidFill>
                <a:latin typeface="Calibri"/>
                <a:ea typeface="Calibri"/>
                <a:cs typeface="Calibri"/>
                <a:sym typeface="Calibri"/>
              </a:rPr>
              <a:t>Selected Indicators and Metrics</a:t>
            </a: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